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53AE60-50D7-4348-941A-C059946D3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3D50F7-09FF-4D58-83A1-6919E91E1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D4B138-A492-4E6A-BF5C-491773606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459548-CB07-4680-9BB7-BD5B752B3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2842AED-D6E2-43C5-AC35-406020081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CEEFF5-F336-4DC2-802C-0F8F0EB57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EC2D12-E3BA-43BF-BFD3-3CF17C8E7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41A9C8-742F-420D-B67C-7938FC6B9C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B53FBE-F4C4-48D8-939B-1BE25B5E1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F32AF6-7C27-4FAE-B70E-048886D42B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8AD36-0F14-4AAE-BF27-4EAA411EB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19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6131010055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采购组织结构与人员配置优化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采购组织结构现状及问题分析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采购组织结构优化方案设计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人员配置现状及需求分析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人员配置优化方案设计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实施方案及预期效果评估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总结回顾与未来发展规划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采购组织结构现状及问题分析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目前采购部门分为战略采购、日常采购和供应商管理三个子部门，分别负责长期采购策略制定、日常采购操作和供应商关系维护。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采购部门设置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采购部门共有员工30人，其中战略采购10人，日常采购15人，供应商管理5人。员工教育背景以本科及以上学历为主，工作年限多在3-5年之间。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人员配置情况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现有采购组织结构概述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299" b="122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存在问题与不足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采购流程繁琐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现有采购流程涉及多个环节和审批程序，导致采购周期较长，难以满足业务需求。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供应商管理不足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缺乏对供应商的全面评估和有效管理，导致供应商质量参差不齐，影响采购效率和成本控制。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采购策略缺乏灵活性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战略采购过于注重长期规划和稳定性，缺乏对市场变化的快速响应和调整能力。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市场需求的多样性和不确定性增加，要求采购部门具备更高的市场敏感度和应变能力。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市场环境变化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技术创新推动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内部管理要求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新技术的不断涌现和应用，对采购部门的业务能力和技术水平提出了更高的要求。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企业内部管理的规范化和精细化，要求采购部门在流程优化、成本控制等方面持续改进。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采购组织结构优化方案设计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通过优化采购流程和组织结构，降低采购成本，缩短采购周期，提高采购效率。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提高采购效率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建立完善的供应商评估和选择机制，确保供应商的质量和交货期符合公司要求。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加强供应商管理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加强采购部门与其他部门之间的沟通和协作，确保采购活动与公司整体战略和业务需求保持一致。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促进内部协作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优化目标设定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引入采购中心模式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建立采购中心，统一负责公司的采购业务，包括供应商选择、价格谈判、合同签订等。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实施分层管理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根据采购物品的重要性和采购金额的大小，实施分层管理，确保重要物品的采购得到足够的重视和关注。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设立专门的采购部门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将分散在各个部门的采购职能集中起来，设立专门的采购部门，负责全面的采购工作。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组织结构调整建议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关键岗位设置与职责划分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负责全面管理采购部门，制定采购策略和计划，监督采购活动的执行和结果。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负责具体的采购工作，包括供应商选择、价格谈判、合同签订等。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负责供应商的开发、评估和管理，确保供应商的质量和交货期符合要求。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负责分析市场趋势和价格波动，为采购决策提供数据支持和分析建议。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采购经理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采购专员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供应商管理专员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采购分析师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人员配置现状及需求分析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员工素质与能力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采购部门员工普遍具备较高的学历和专业技能，但在市场分析和供应商管理方面的能力有待提升。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人员数量与结构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目前采购部门共有30名员工，其中包括10名采购专员、10名市场分析师、5名供应商管理人员和5名后勤支持人员。人员结构相对合理，但部分岗位存在人力不足的情况。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工作效率与业绩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近年来，采购部门的工作效率逐步提高，采购成本得到有效控制，但在应对市场变化和供应商风险方面仍有不足。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现有人员配置情况概述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随着公司业务的快速发展，采购部门需要不断提高采购效率、优化供应商管理、加强市场分析能力以适应不断变化的市场环境。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业务需求概述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通过绩效考核、技能测试等方式对现有员工的能力进行评估，发现部分员工在市场分析、供应商谈判等方面存在能力不足的情况。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人员能力评估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根据业务需求和人员能力评估结果，分析现有人员配置与业务需求的匹配程度，找出存在的差距和不足。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匹配度分析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711" r="3711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业务需求与人员能力匹配度评估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https://d.book118.com/636131010055010035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2024-09-05T02:31:29.968</cp:lastPrinted>
  <dcterms:created xsi:type="dcterms:W3CDTF">2024-09-04T18:31:29Z</dcterms:created>
  <dcterms:modified xsi:type="dcterms:W3CDTF">2024-09-04T18:31:32Z</dcterms:modified>
</cp:coreProperties>
</file>