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4792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153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1C3E03-C00C-475A-8C28-1F60A7E37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B15C3B-E7D6-4B56-8DE7-647D418B8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216CEA-828D-45E7-85D9-FFBE7C94F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1430A1-28A4-45D3-8870-0597827EE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C3E252-5950-4E8F-A091-7AB2B624F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43947D-EFDD-4BC4-B84C-A5D4D451E6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415B40-35D0-4728-B159-AA1EDF4BB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BEB98C-C7F6-46CC-99B5-2514FFAA1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A92A08-62B5-48BF-B162-AEF236C25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0C5A25-886E-437F-ABCC-710537DDA7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A751AC-1463-4D40-8B33-64159BDBC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4782" r:id="rId2"/>
    <p:sldLayoutId id="2147504783" r:id="rId3"/>
    <p:sldLayoutId id="2147504784" r:id="rId4"/>
    <p:sldLayoutId id="2147504785" r:id="rId5"/>
    <p:sldLayoutId id="2147504786" r:id="rId6"/>
    <p:sldLayoutId id="2147504787" r:id="rId7"/>
    <p:sldLayoutId id="2147504788" r:id="rId8"/>
    <p:sldLayoutId id="2147504789" r:id="rId9"/>
    <p:sldLayoutId id="2147504790" r:id="rId10"/>
    <p:sldLayoutId id="214750479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6131115121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中班安全活动受伤了怎么办教案反思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22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accent4"/>
                </a:solidFill>
                <a:latin typeface="+mj-ea"/>
                <a:ea typeface="+mj-ea"/>
              </a:rPr>
              <a:t>安全教育活动的目标达成情况</a:t>
            </a:r>
            <a:endParaRPr lang="zh-CN" altLang="en-US" sz="22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accent4"/>
                </a:solidFill>
                <a:latin typeface="+mj-ea"/>
                <a:ea typeface="+mj-ea"/>
              </a:rPr>
              <a:t>安全教育活动的内容和方法</a:t>
            </a:r>
            <a:endParaRPr lang="zh-CN" altLang="en-US" sz="22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8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安全教育活动的组织与实施过程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accent4"/>
                </a:solidFill>
                <a:latin typeface="+mj-ea"/>
                <a:ea typeface="+mj-ea"/>
              </a:rPr>
              <a:t>安全教育活动的评价与反馈</a:t>
            </a:r>
            <a:endParaRPr lang="zh-CN" altLang="en-US" sz="22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accent4"/>
                </a:solidFill>
                <a:latin typeface="+mj-ea"/>
                <a:ea typeface="+mj-ea"/>
              </a:rPr>
              <a:t>对教案的反思与改进</a:t>
            </a:r>
            <a:endParaRPr lang="zh-CN" altLang="en-US" sz="22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https://d.book118.com/636131115121010034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7">
      <vt:lpstr>Arial</vt:lpstr>
      <vt:lpstr>Calibri</vt:lpstr>
      <vt:lpstr>微软雅黑</vt:lpstr>
      <vt:lpstr>Office Theme</vt:lpstr>
      <vt:lpstr>中班安全活动受伤了怎么办教案反思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2024-09-03T17:29:23.144</cp:lastPrinted>
  <dcterms:created xsi:type="dcterms:W3CDTF">2024-09-03T09:29:23Z</dcterms:created>
  <dcterms:modified xsi:type="dcterms:W3CDTF">2024-09-03T09:29:25Z</dcterms:modified>
</cp:coreProperties>
</file>