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6206F-C880-4D9E-BD9B-108DC1DCF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C467D-5C61-492B-B72F-955C0B44F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D3CAE-F13D-4461-B36E-C66ADF58E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B66F79-A2FE-4537-874C-4FA6B712B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0CE56-C71B-4ED5-9EFF-0A88273E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5418C1-1B8C-4B42-9BDD-CD5C3AF34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1ED0F2-ABFD-4358-9DF7-C75BF3A0A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3762B-F6E4-4760-8637-E22167487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F94035-5111-4965-A688-0B09E95F6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44AE8-F64D-45FC-8C81-1778E2F0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7755E-09E4-4430-956E-FA8B5C07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31234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母婴行业操作规范与验收标准培训课件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母婴服务操作规范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随着全面二孩政策的实施和消费升级，母婴市场规模不断扩大，预计未来几年将保持稳步增长。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目前母婴市场呈现多元化竞争格局，包括综合电商、垂直电商、线下连锁店等多种业态。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消费者对母婴用品的需求日益多样化，对品质、安全、个性化等方面的要求不断提高。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国家相继出台了一系列政策法规，如《母婴保健法》、《儿童权益保护法》等，保障母婴群体的合法权益。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母婴用品行业制定了多项国家和行业标准，涉及产品质量、安全性能、环保等方面，确保母婴用品的安全可靠。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消费者对母婴用品的需求从单一的物质需求向多元化、个性化需求转变，对产品的品质、设计、功能性等方面提出更高要求。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未来母婴市场将更加注重产品品质和创新，智能化、个性化、定制化产品将成为发展趋势。同时，消费者对品牌的认同感和忠诚度也将不断提高。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母婴用品操作规范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确保供应商具有合法资质，产品质量可靠，价格合理，交货及时。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根据销售预测和库存情况，制定合理的采购计划，避免断货或积压。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与供应商签订采购合同，明确产品规格、质量标准、交货时间、付款方式等。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对到货产品进行严格验收，包括外观、数量、质量等方面，确保符合采购要求。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采购合同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仓储物流管理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确保仓库设施完善，环境整洁，货物分类存放，标识清晰。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对入库产品进行详细登记，包括产品名称、规格、数量、生产日期等。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根据销售订单和发货计划，及时准确地进行出库操作，并做好出库记录。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定期盘点库存，确保账实相符；对滞销或过期产品及时处理，减少损失。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销售订单处理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制定针对不同客户群体的销售策略，包括产品组合、价格策略、促销活动等。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建立客户档案，定期回访客户，了解客户需求和反馈，提升客户满意度。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及时响应客户订单，确认订单信息，安排发货，并提供必要的售后服务。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定期分析销售数据，包括销售额、毛利率、客户满意度等，为决策提供支持。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母婴服务操作规范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了解产妇及新生儿基本情况，做好个人卫生和物品准备。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服务前准备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协助产妇进行个人卫生清洁，提供乳房护理、子宫恢复等专业指导。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新手妈妈护理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为新生儿提供日常照料，包括喂养、洗澡、抚触等，并观察记录生长情况。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向产妇及家属传授新生儿护理知识和技巧，指导科学喂养和日常照料。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健康指导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月嫂服务标准与流程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对婴幼儿进行全面的生长发育评估，制定个性化的照护计划。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服务前评估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日常照护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教育启蒙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提供婴幼儿的日常照料，包括饮食起居、卫生清洁等方面。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根据婴幼儿年龄特点，进行早期教育和智力开发，培养良好的生活习惯。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定期监测婴幼儿健康状况，及时处理常见疾病和异常情况。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育儿嫂服务标准与流程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https://d.book118.com/636131234113010042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2024-09-09T21:17:20.363</cp:lastPrinted>
  <dcterms:created xsi:type="dcterms:W3CDTF">2024-09-09T13:17:20Z</dcterms:created>
  <dcterms:modified xsi:type="dcterms:W3CDTF">2024-09-09T13:17:22Z</dcterms:modified>
</cp:coreProperties>
</file>