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B743D-F8D5-4BE9-9631-D27D0F0C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C09E8-1BBF-408D-BF5E-8F2525DB5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EABC4-DA34-4A6C-8F68-2F8E46AC0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EABB0-1812-428A-B7C3-40AA6F50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BFAE2-F052-4834-BA48-A58EB5126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1C5DF-C36B-4776-A719-57911C579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04397-0E10-46FE-AFD6-369434067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90FDE-E5E8-4428-9C45-6093D4071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AC313-2E82-4412-974B-9BBF8485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3B604-B1B2-452B-9F6E-B96F3813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71195-22EE-4B2C-A1DA-C1FB48B5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33024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开展安全培训\n## 1.安全培训的重要性及目的\n### 1.1提高员工安全意识，降低事故风险\n### 1.2增强员工安全技能，提高生产效率\n### 1.3促进企业安全文化建设，提升企业形象\n## 2.安全培训的内容及方法\n### 2.1安全理论知识培训，提高员工安全意识\n### 2.2安全操作技能培训，提高员工安全操作能力\n### 2.3应急演练培训，提高员工应对突发事件的能力\n## 3.安全培训的计划与实施\n### 3.1制定安全培训计划，明确培训目标\n### 3.2组织实施安全培训，确保培训效果\n### 3.3评估安全培训效果，持续改进培训方案\n## 4.安全培训的管理与监督\n### 4.1建立健全安全培训管理制度，明确责任分工\n### 4.2加强对安全培训的监督，确保培训质量\n### 4.3对安全培训进行总结，不断提高培训水平\n## 5.安全培训的案例分析与经验分享\n### 5.1分析典型安全培训案例，吸取经验教训\n### 5.2分享安全培训成功经验，推广优秀做法\n### 5.3探讨安全培训未来发展趋势，引领行业创新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开展安全培训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安全培训的重要性及目的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增强员工对安全重要性的认识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提高员工对安全生产的重视程度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增强员工对安全生产法律法规的了解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培养员工良好的安全生产习惯</a:t>
                </a:r>
                <a:endParaRPr/>
              </a:p>
            </p:txBody>
          </p:sp>
          <p:sp>
            <p:nvSpPr>
              <p:cNvPr id="17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减少因员工操作不当导致的事故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降低企业因安全事故造成的财产损失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保护员工的生命安全和身体健康</a:t>
                </a:r>
                <a:endParaRPr/>
              </a:p>
            </p:txBody>
          </p:sp>
          <p:sp>
            <p:nvSpPr>
              <p:cNvPr id="18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提高企业社会责任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树立企业的良好形象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赢得客户和社会的信任</a:t>
                </a:r>
                <a:endParaRPr/>
              </a:p>
            </p:txBody>
          </p:sp>
          <p:sp>
            <p:nvSpPr>
              <p:cNvPr id="18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提高员工安全意识，降低事故风险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培训员工掌握安全生产操作规程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培养员工的安全检查和隐患排查能力</a:t>
                </a:r>
                <a:endParaRPr/>
              </a:p>
            </p:txBody>
          </p:sp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提高员工的安全技能</a:t>
                </a:r>
                <a:endParaRPr/>
              </a:p>
            </p:txBody>
          </p:sp>
        </p:grpSp>
        <p:grpSp>
          <p:nvGrpSpPr>
            <p:cNvPr id="19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减少因安全事故导致的生产中断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降低企业的生产成本</a:t>
                </a:r>
                <a:endParaRPr/>
              </a:p>
            </p:txBody>
          </p:sp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</a:t>
                </a:r>
                <a:endParaRPr/>
              </a:p>
            </p:txBody>
          </p:sp>
        </p:grpSp>
        <p:grpSp>
          <p:nvGrpSpPr>
            <p:cNvPr id="19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保障企业的长远利益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增强企业的市场竞争力</a:t>
                </a:r>
                <a:endParaRPr/>
              </a:p>
            </p:txBody>
          </p: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促进企业持续发展</a:t>
                </a:r>
                <a:endParaRPr/>
              </a:p>
            </p:txBody>
          </p:sp>
        </p:grpSp>
      </p:grpSp>
      <p:pic>
        <p:nvPicPr>
          <p:cNvPr id="20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增强员工安全技能，提高生产效率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培养员工的安全文化意识</a:t>
                </a:r>
                <a:endParaRPr/>
              </a:p>
            </p:txBody>
          </p:sp>
          <p:sp>
            <p:nvSpPr>
              <p:cNvPr id="21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传播企业安全文化理念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提高员工对安全文化的认同感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培养员工的安全价值观</a:t>
                </a:r>
                <a:endParaRPr/>
              </a:p>
            </p:txBody>
          </p:sp>
        </p:grpSp>
        <p:grpSp>
          <p:nvGrpSpPr>
            <p:cNvPr id="21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提升企业形象</a:t>
                </a:r>
                <a:endParaRPr/>
              </a:p>
            </p:txBody>
          </p:sp>
          <p:sp>
            <p:nvSpPr>
              <p:cNvPr id="2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增强企业的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品牌价值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知名度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赢得客户和社会的信任和支持</a:t>
                </a:r>
                <a:endParaRPr/>
              </a:p>
            </p:txBody>
          </p:sp>
        </p:grpSp>
        <p:grpSp>
          <p:nvGrpSpPr>
            <p:cNvPr id="21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促进企业和谐发展</a:t>
                </a:r>
                <a:endParaRPr/>
              </a:p>
            </p:txBody>
          </p:sp>
          <p:sp>
            <p:nvSpPr>
              <p:cNvPr id="2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营造良好的企业内部环境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增强企业的凝聚力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提高企业的核心竞争力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促进企业安全文化建设，提升企业形象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安全培训的内容及方法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培训员工了解安全生产法律法规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讲解安全生产法律法规对企业的影响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分析安全生产法律法规的执行情况</a:t>
                </a:r>
                <a:endParaRPr/>
              </a:p>
            </p:txBody>
          </p:sp>
          <p:sp>
            <p:nvSpPr>
              <p:cNvPr id="23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安全法律法规培训</a:t>
                </a:r>
                <a:endParaRPr/>
              </a:p>
            </p:txBody>
          </p:sp>
        </p:grpSp>
        <p:grpSp>
          <p:nvGrpSpPr>
            <p:cNvPr id="23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安全管理知识培训</a:t>
                </a:r>
                <a:endParaRPr/>
              </a:p>
            </p:txBody>
          </p:sp>
          <p:sp>
            <p:nvSpPr>
              <p:cNvPr id="23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培训员工掌握安全管理基本方法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讲解安全管理体系的建立和实施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分析安全管理在企业运营中的作用</a:t>
                </a:r>
                <a:endParaRPr/>
              </a:p>
            </p:txBody>
          </p:sp>
        </p:grpSp>
        <p:grpSp>
          <p:nvGrpSpPr>
            <p:cNvPr id="23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安全意识培养</a:t>
                </a:r>
                <a:endParaRPr/>
              </a:p>
            </p:txBody>
          </p:sp>
          <p:sp>
            <p:nvSpPr>
              <p:cNvPr id="23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培养员工自觉遵守安全规章制度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讲解安全意识对企业安全生产的重要性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分析安全意识在员工日常工作中的体现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安全理论知识培训，提高员工安全意识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安全操作规程培训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培训员工掌握安全生产操作规程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讲解操作规程对安全生产的重要性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分析操作规程在员工操作过程中的应用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安全设备使用培训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培训员工掌握安全设备的使用方法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讲解安全设备对安全生产的作用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分析安全设备在使用过程中的注意事项</a:t>
                </a:r>
                <a:endParaRPr/>
              </a:p>
            </p:txBody>
          </p:sp>
        </p:grpSp>
        <p:grpSp>
          <p:nvGrpSpPr>
            <p:cNvPr id="2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安全应急措施培训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培训员工掌握安全生产应急措施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讲解应急措施在应对突发事件中的作用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分析应急措施在员工日常工作中的实施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安全操作技能培训，提高员工安全操作能力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应急预案培训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培训员工掌握应急预案的制定方法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讲解应急预案在企业安全生产中的作用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分析应急预案在应对突发事件中的实施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应急演练组织培训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培训员工掌握应急演练的组织和实施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讲解应急演练在提高员工应对突发事件能力中的作用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分析应急演练在员工日常工作中的实施</a:t>
                </a:r>
                <a:endParaRPr/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应急能力提升培训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培训员工提高应急处理能力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讲解应急能力提升在安全生产中的重要性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分析应急能力提升在员工日常工作中的体现</a:t>
                </a:r>
                <a:endParaRPr/>
              </a:p>
            </p:txBody>
          </p:sp>
          <p:pic>
            <p:nvPicPr>
              <p:cNvPr id="2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应急演练培训，提高员工应对突发事件的能力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安全培训的计划与实施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了解员工的安全生产意识和技能水平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分析企业安全生产现状和需求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确定培训内容和重点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分析培训需求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设定培训目标和预期效果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制定培训内容和时间安排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确定培训方式和方法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制定培训计划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落实培训师资和场地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发放培训资料和教材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开展培训活动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组织实施培训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制定安全培训计划，明确培训目标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https://d.book118.com/636133024111010052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开展安全培训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2024-09-18T19:56:12.044</cp:lastPrinted>
  <dcterms:created xsi:type="dcterms:W3CDTF">2024-09-18T11:56:12Z</dcterms:created>
  <dcterms:modified xsi:type="dcterms:W3CDTF">2024-09-18T11:56:13Z</dcterms:modified>
</cp:coreProperties>
</file>