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B097C-AEFC-40FE-848C-FB5CCB9F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399D-BE23-4489-9279-310124AD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9D7D-10C0-4CCB-AD75-DD24BAA3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9F3C6-F423-43A4-B325-5C112220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66A3B-72F5-4EFD-8C4F-8646391D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2CCCE-18AC-4984-B2CE-D2AA2DDE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885B38-F713-43DF-9E64-8B69A93D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40811-6BC9-443F-AB9E-2CAFEED36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502E2-1D68-433D-8533-C8C072A8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C547F-DBAF-4523-AE53-820E7DDC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6F4FE-3DBD-4311-857E-C6B5A7B2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3524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随着医疗技术的进步，护理约束带在医疗护理中发挥着越来越重要的作用。传统的护理约束带在实践中存在一些问题，如使用不便、舒适度差等。因此，开发一种新型的护理约束带成为迫切的需求。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近年来，随着材料科学和工程技术的不断发展，新型护理约束带逐渐进入人们的视野。这些新型约束带采用先进的材料和技术，旨在提高患者的舒适度和使用方便性。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新型护理约束带采用柔软、透气的材料制成，减少了传统约束带对患者皮肤的刺激和压迫感，从而提高了患者的舒适度。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提高患者舒适度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新型护理约束带设计简洁，操作方便，可以快速、准确地完成安装和调整，提高了护理工作的效率。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便于使用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由于新型护理约束带对患者皮肤的刺激较小，可以降低皮肤破损、血液循环不畅等并发症的风险，有利于患者的康复。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新型护理约束带可以根据患者的体型和需求进行个性化调整，适应不同的应用场景和患者需求。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护理约束带新技术基于人体工程学和材料科学原理，通过设计合理的结构和材料，实现对患者或老年人的安全约束和保护。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该技术采用高强度、轻质、透气的材料，结合人体工学设计，使约束带能够适应不同体型的患者，提供舒适的约束效果。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护理约束带新技术还采用了智能传感器和控制系统，能够实时监测患者的身体状况和活动情况，及时调整约束带的松紧度和压力分布。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该技术采用高强度材料和科学设计，能够有效地防止患者意外挣脱或受伤，保障患者的安全。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该技术充分考虑了患者的舒适度，采用透气性好、柔软舒适的材料，减少患者的不适感。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该技术采用了智能传感器和控制系统，能够实时监测患者的身体状况和活动情况，为医护人员提供及时准确的护理信息。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护理约束带新技术充分考虑了患者的舒适度和安全需求，能够提高患者的满意度和信任度。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护理约束带新技术能够有效地减少医护人员的工作量，提高护理效率。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通过科学合理的约束和保护，该技术能够有效地减少患者发生意外和并发症的风险。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护理约束带新技术的实际应用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用于防止老年人意外伤害，如跌倒、走失等。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用于防止患者自我伤害或伤害他人。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用于帮助患者进行康复训练，保持姿势正确。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https://d.book118.com/636135242214010040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2024-09-07T09:43:08.068</cp:lastPrinted>
  <dcterms:created xsi:type="dcterms:W3CDTF">2024-09-07T01:43:08Z</dcterms:created>
  <dcterms:modified xsi:type="dcterms:W3CDTF">2024-09-07T01:43:10Z</dcterms:modified>
</cp:coreProperties>
</file>