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85D2C-6B45-4A4C-B07E-DBB4C92A6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C8A08-E6A1-4397-A59E-1E505555D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80EEC-54A6-4457-B4DE-97F010582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6BB26-A9A2-4606-8B56-EB1C49F68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01A3BB-D83C-4211-8113-C30C07DDA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EE414C-CC93-4184-AA47-2C68CAE08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789FD-C3F6-46AC-9026-C456D996C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0DB06-0EA3-46B0-9838-873E05A78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93263-A3B2-447E-A117-0ED3410FF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6EB2F-9247-44EF-B72C-BE4337DA2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69B80-E4D9-41FD-B6C1-175BB8976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40005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肠球菌的耐药机制课件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肠球菌简介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肠球菌的耐药机制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肠球菌的耐药现状与挑战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肠球菌耐药性的预防与控制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肠球菌简介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肠球菌的分类与分布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根据其生化特性、耐药性和基因型的不同，肠球菌可以分为多种不同的种类，如粪肠球菌、屎肠球菌等。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肠球菌属于革兰氏阳性菌，主要分布在肠道和泌尿生殖道中，是常见的条件致病菌。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肠球菌的生物学特性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肠球菌具有厚重的细胞壁和细胞膜，能够抵抗外界的理化因素和抗菌药物的渗透。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肠球菌具有多种代谢途径，能够适应不同的环境条件，如厌氧、需氧和兼性厌氧等。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肠球菌在特定条件下可以引起各种感染，如尿路感染、败血症、心内膜炎等。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肠球菌的致病性与菌株的毒力因子、宿主免疫状态和环境因素等有关。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肠球菌的致病性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肠球菌的耐药机制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抗菌药物的耐药机制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抗菌药物作用机制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抗菌药物通过抑制细菌细胞壁合成、破坏细胞膜完整性或抑制核酸合成等途径发挥杀菌作用。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肠球菌的耐药机制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肠球菌可通过多种机制对抗菌药物产生耐药性，包括产生钝化酶、改变抗菌药物靶点、降低膜通透性、增加外排泵等。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耐药基因的传播方式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肠球菌可通过质粒、转座子等可移动遗传元件在不同菌株间传播耐药基因，导致耐药性的广泛传播。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质粒是一种可自我复制的DNA分子，可在不同菌株间转移并稳定遗传。肠球菌的耐药基因可通过质粒在菌群间传播，使整个群体获得耐药性。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转座子可自主移动并插入到基因组中的不同位置，导致基因突变或重排。肠球菌的耐药基因可通过转座子在不同菌株间传播，促进耐药性的扩散。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耐药基因的传播方式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转座子传播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质粒传播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在抗菌药物存在的环境中，敏感菌株被药物淘汰，而耐药菌株得以存活并繁殖，形成自然选择的过程。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抗菌药物的使用给肠球菌带来了进化压力，促使菌株不断变异和演化，以适应药物环境。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进化压力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经过长期的自然选择和进化压力，肠球菌逐渐形成了多重耐药性，对多种抗菌药物产生抵抗力，给临床治疗带来了极大的挑战。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演化结果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耐药性的演化与进化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https://d.book118.com/636140005142010101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2024-09-26T03:54:02.819</cp:lastPrinted>
  <dcterms:created xsi:type="dcterms:W3CDTF">2024-09-25T19:54:02Z</dcterms:created>
  <dcterms:modified xsi:type="dcterms:W3CDTF">2024-09-25T19:54:04Z</dcterms:modified>
</cp:coreProperties>
</file>