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C6AF6-E2AE-4929-BDD1-7B043374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17EDE-E81C-476F-8BE8-FE30BA8C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3CBD3-E3E0-4B30-B147-86263004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94F95-4B6E-4FCD-895C-062285CB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26D5F-1425-4949-9A46-10097BC0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F707E-10B5-4E10-B8F6-140A4F61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90156-550E-4F4D-A321-D4C2E2E3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2499C-845E-48A6-86CE-2410F68F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7F4E7-EC70-4D71-B20D-4E1411AC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E59C6-750F-401E-8CBB-958CB839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F4B66-C727-413E-998F-E2478B65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4013011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生物基材料应用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生物基材料定义和分类
 生物基材料的发展与趋势
 生物基材料的生产工艺
 生物基材料在包装行业的应用
 生物基材料在建筑行业的应用
 生物基材料在汽车行业的应用
 生物基材料的环保与可持续性
 生物基材料的未来展望与挑战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生物基材料定义和分类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生物基材料应用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生物基材料定义和分类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生物基材料的定义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1.生物基材料是指利用可再生生物质资源为原料，通过生物、化学、物理等方法加工而成的材料。</a:t>
            </a:r>
          </a:p>
          <a:p>
            <a:r>
              <a:t>2.生物基材料具有可再生、可降解、环保等优点，是可持续发展的重要组成部分。</a:t>
            </a:r>
          </a:p>
          <a:p>
            <a:r>
              <a:t>3.生物基材料的应用范围广泛，包括塑料、纤维、纸张、燃料等领域。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生物基材料的分类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1.生物基材料可根据来源、加工方法和应用领域进行分类。</a:t>
            </a:r>
          </a:p>
          <a:p>
            <a:r>
              <a:t>2.常见的生物基材料包括生物塑料、生物纤维、生物纸张、生物燃料等。</a:t>
            </a:r>
          </a:p>
          <a:p>
            <a:r>
              <a:t>3.不同类型的生物基材料具有不同的性能特点和应用领域。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生物基材料定义和分类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生物塑料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1.生物塑料是一种可替代传统石油基塑料的生物基材料，具有环保、可降解等优点。</a:t>
            </a:r>
          </a:p>
          <a:p>
            <a:r>
              <a:t>2.生物塑料的来源包括农作物、废弃物等可再生资源。</a:t>
            </a:r>
          </a:p>
          <a:p>
            <a:r>
              <a:t>3.生物塑料的应用领域包括包装、餐具、玩具等。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生物纤维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1.生物纤维是一种利用可再生植物资源为原料制成的生物基材料，具有强度高、可再生等优点。</a:t>
            </a:r>
          </a:p>
          <a:p>
            <a:r>
              <a:t>2.生物纤维的加工方法包括纺织、造纸等。</a:t>
            </a:r>
          </a:p>
          <a:p>
            <a:r>
              <a:t>3.生物纤维的应用领域包括服装、家居用品、建筑材料等。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生物基材料定义和分类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生物纸张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1.生物纸张是一种利用可再生植物资源为原料制成的生物基材料，具有可再生、可回收等优点。</a:t>
            </a:r>
          </a:p>
          <a:p>
            <a:r>
              <a:t>2.生物纸张的加工方法包括制浆、造纸等。</a:t>
            </a:r>
          </a:p>
          <a:p>
            <a:r>
              <a:t>3.生物纸张的应用领域包括印刷、包装、文具等。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生物燃料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1.生物燃料是一种利用可再生生物质资源为原料制成的能源，具有可再生、低碳等优点。</a:t>
            </a:r>
          </a:p>
          <a:p>
            <a:r>
              <a:t>2.生物燃料的加工方法包括发酵、酯化等。</a:t>
            </a:r>
          </a:p>
          <a:p>
            <a:r>
              <a:t>3.生物燃料的应用领域包括交通运输、电力生产等。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生物基材料的发展与趋势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生物基材料应用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生物基材料的发展与趋势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生物基材料的定义与分类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1.生物基材料是以生物质为原料制成的材料，包括生物塑料、生物纤维、生物陶瓷等。</a:t>
            </a:r>
          </a:p>
          <a:p>
            <a:r>
              <a:t>2.生物基材料可根据其来源、性质和应用进行分类。</a:t>
            </a:r>
          </a:p>
          <a:p>
            <a:r>
              <a:t>3.生物基材料具有可再生、可降解、环保等优点。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生物基材料的发展历程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1.生物基材料的发展历程可分为三个阶段：传统生物材料、现代生物材料和生物工程材料。</a:t>
            </a:r>
          </a:p>
          <a:p>
            <a:r>
              <a:t>2.随着科技的发展，生物基材料的种类和性能得到了不断的改进和提高。</a:t>
            </a:r>
          </a:p>
          <a:p>
            <a:r>
              <a:t>3.生物基材料的应用领域也越来越广泛，涉及到医药、食品、化工、环保等多个领域。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生物基材料的发展与趋势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生物基材料的发展趋势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1.随着人们对环保和可持续发展的重视程度不断提高，生物基材料的发展前景广阔。</a:t>
            </a:r>
          </a:p>
          <a:p>
            <a:r>
              <a:t>2.未来，生物基材料将向高性能、多功能、复合化方向发展。</a:t>
            </a:r>
          </a:p>
          <a:p>
            <a:r>
              <a:t>3.生物基材料的研究和应用将更加注重环保和可持续性，促进循环经济的发展。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生物基材料的应用领域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1.生物基材料在医药领域有广泛的应用，如人工器官、药物载体等。</a:t>
            </a:r>
          </a:p>
          <a:p>
            <a:r>
              <a:t>2.生物基材料在食品包装领域也有广泛的应用，如生物塑料包装、可降解餐具等。</a:t>
            </a:r>
          </a:p>
          <a:p>
            <a:r>
              <a:t>3.生物基材料在化工和环保领域也有重要的应用，如生物燃料、废水处理等。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生物基材料的发展与趋势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生物基材料的制造工艺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1.生物基材料的制造工艺包括生物合成、化学合成和物理加工等多种方法。</a:t>
            </a:r>
          </a:p>
          <a:p>
            <a:r>
              <a:t>2.不同的制造工艺会对材料的性质和性能产生重要的影响。</a:t>
            </a:r>
          </a:p>
          <a:p>
            <a:r>
              <a:t>3.未来，生物基材料的制造工艺将更加注重环保和可持续性，减少对环境的污染。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生物基材料的政策与法规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1.各国政府纷纷出台政策和法规，鼓励生物基材料的研究和应用。</a:t>
            </a:r>
          </a:p>
          <a:p>
            <a:r>
              <a:t>2.这些政策和法规包括税收优惠、资金支持、技术研发等多个方面。</a:t>
            </a:r>
          </a:p>
          <a:p>
            <a:r>
              <a:t>3.未来，随着生物基材料的发展，相关的政策和法规也会不断完善和促进其发展。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生物基材料的生产工艺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生物基材料应用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生物基材料的生产工艺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原料选择与预处理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1.选择可再生、低碳、环保的生物质原料。</a:t>
            </a:r>
          </a:p>
          <a:p>
            <a:r>
              <a:t>2.原料应进行清洁、干燥、破碎等预处理，以满足生产工艺要求。</a:t>
            </a:r>
          </a:p>
          <a:p>
            <a:r>
              <a:t>3.原料储存应注意防潮、防虫、防腐等处理。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生物酶解技术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1.选择适宜的酶种类和酶解条件，提高酶解效率。</a:t>
            </a:r>
          </a:p>
          <a:p>
            <a:r>
              <a:t>2.酶解过程中应控制pH、温度、时间等参数，保证酶解效果。</a:t>
            </a:r>
          </a:p>
          <a:p>
            <a:r>
              <a:t>3.酶解产物应进行分离、纯化等处理，以满足后续生产要求。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生物基材料的生产工艺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发酵工程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1.选择适宜的发酵菌种和发酵条件，提高发酵水平。</a:t>
            </a:r>
          </a:p>
          <a:p>
            <a:r>
              <a:t>2.发酵过程中应控制溶氧、pH、温度等参数，保证发酵效果。</a:t>
            </a:r>
          </a:p>
          <a:p>
            <a:r>
              <a:t>3.发酵产物应进行分离、提纯等处理，以满足产品质量要求。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生物催化技术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1.选择适宜的催化剂和催化条件，提高催化效率。</a:t>
            </a:r>
          </a:p>
          <a:p>
            <a:r>
              <a:t>2.催化过程中应控制反应速度、选择性等参数，保证催化效果。</a:t>
            </a:r>
          </a:p>
          <a:p>
            <a:r>
              <a:t>3.催化产物应进行分离、纯化等处理，以满足后续生产要求。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生物基材料的生产工艺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成型加工技术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1.选择适宜的成型加工方法和工艺条件，提高产品质量和生产效率。</a:t>
            </a:r>
          </a:p>
          <a:p>
            <a:r>
              <a:t>2.成型过程中应控制温度、压力、时间等参数，保证产品性能和外观质量。</a:t>
            </a:r>
          </a:p>
          <a:p>
            <a:r>
              <a:t>3.成型设备应定期进行维护和保养，确保设备运行稳定和可靠。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产品质量检测与标准制定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1.建立完善的产品质量检测体系，确保产品质量符合相关标准和要求。</a:t>
            </a:r>
          </a:p>
          <a:p>
            <a:r>
              <a:t>2.制定严格的产品质量标准和技术规范，规范生产过程和产品质量。</a:t>
            </a:r>
          </a:p>
          <a:p>
            <a:r>
              <a:t>3.加强与相关行业和部门的沟通协作，推动生物基材料应用的标准化和规范化发展。</a:t>
            </a:r>
          </a:p>
          <a:p>
            <a:r>
              <a:t>以上内容仅供参考，具体施工方案需要根据具体的工程情况和要求进行编写。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生物基材料在包装行业的应用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生物基材料应用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生物基材料在包装行业的应用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生物基材料在包装行业的应用概述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1.生物基材料是一种可再生、可降解的环保材料，逐渐成为包装行业的重要发展趋势。</a:t>
            </a:r>
          </a:p>
          <a:p>
            <a:r>
              <a:t>2.生物基材料的应用有助于减少对传统石化资源的依赖，降低碳排放，提高包装的可持续性。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生物基包装材料的种类与特性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1.生物基包装材料包括生物塑料、生物纤维、生物淀粉等，具有多样的特性和应用范围。</a:t>
            </a:r>
          </a:p>
          <a:p>
            <a:r>
              <a:t>2.与传统石化基材料相比，生物基材料具有更好的生物相容性和可降解性。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https://d.book118.com/636140130115010033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生物基材料定义和分类</vt:lpstr>
      <vt:lpstr> 生物基材料定义和分类</vt:lpstr>
      <vt:lpstr> 生物基材料定义和分类</vt:lpstr>
      <vt:lpstr> 生物基材料定义和分类</vt:lpstr>
      <vt:lpstr> 生物基材料的发展与趋势</vt:lpstr>
      <vt:lpstr> 生物基材料的发展与趋势</vt:lpstr>
      <vt:lpstr> 生物基材料的发展与趋势</vt:lpstr>
      <vt:lpstr> 生物基材料的发展与趋势</vt:lpstr>
      <vt:lpstr> 生物基材料的生产工艺</vt:lpstr>
      <vt:lpstr> 生物基材料的生产工艺</vt:lpstr>
      <vt:lpstr> 生物基材料的生产工艺</vt:lpstr>
      <vt:lpstr> 生物基材料的生产工艺</vt:lpstr>
      <vt:lpstr> 生物基材料在包装行业的应用</vt:lpstr>
      <vt:lpstr> 生物基材料在包装行业的应用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2024-09-02T02:32:15.603</cp:lastPrinted>
  <dcterms:created xsi:type="dcterms:W3CDTF">2024-09-01T18:32:15Z</dcterms:created>
  <dcterms:modified xsi:type="dcterms:W3CDTF">2024-09-01T18:32:17Z</dcterms:modified>
</cp:coreProperties>
</file>