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F4583-1278-4BAE-B910-E575B5550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FDC40-90B2-4948-97C9-D1E7E7BB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D5236-EA4B-47A5-9D21-0A45197D2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C9E88-DD03-4F7A-8CDC-9CFC9D8E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F2FDA-EEB7-4F19-9A4E-E214BDEC9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04E2FC-030C-48B7-82B0-F9E20762D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AEC457-776F-4DF5-A07B-D3C0CD8B7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0B971-704A-4CF8-A201-568276987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A3320-F4CC-4DF7-B671-F64D176C7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AB3DF-1312-43AB-98DF-3ECEF4E7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A7A3F-33F8-408E-9C0D-F675507E5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871" r:id="rId2"/>
    <p:sldLayoutId id="2147489872" r:id="rId3"/>
    <p:sldLayoutId id="2147489873" r:id="rId4"/>
    <p:sldLayoutId id="2147489874" r:id="rId5"/>
    <p:sldLayoutId id="2147489875" r:id="rId6"/>
    <p:sldLayoutId id="2147489876" r:id="rId7"/>
    <p:sldLayoutId id="2147489877" r:id="rId8"/>
    <p:sldLayoutId id="2147489878" r:id="rId9"/>
    <p:sldLayoutId id="2147489879" r:id="rId10"/>
    <p:sldLayoutId id="214748988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27" Type="http://schemas.openxmlformats.org/officeDocument/2006/relationships/tags" Target="../tags/tag141.xml" /><Relationship Id="rId28" Type="http://schemas.openxmlformats.org/officeDocument/2006/relationships/tags" Target="../tags/tag142.xml" /><Relationship Id="rId29" Type="http://schemas.openxmlformats.org/officeDocument/2006/relationships/tags" Target="../tags/tag143.xml" /><Relationship Id="rId3" Type="http://schemas.openxmlformats.org/officeDocument/2006/relationships/tags" Target="../tags/tag117.xml" /><Relationship Id="rId30" Type="http://schemas.openxmlformats.org/officeDocument/2006/relationships/tags" Target="../tags/tag144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410350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通信客服职业生涯规划书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了解行业与职业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提升技能与知识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规划职业发展路径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拓展人际关系与资源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持续学习与自我提升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了解行业与职业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通信行业的发展趋势</a:t>
            </a:r>
            <a:endParaRPr lang="zh-CN" altLang="en-US"/>
          </a:p>
        </p:txBody>
      </p:sp>
      <p:sp>
        <p:nvSpPr>
          <p:cNvPr id="10489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5G技术的推广与应用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通信行业的未来发展方向和趋势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人工智能、大数据等技术在通信行业的应用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物联网、云计算等新兴技术的融合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客服岗位的职责与要求</a:t>
            </a:r>
            <a:endParaRPr lang="zh-CN" altLang="en-US"/>
          </a:p>
        </p:txBody>
      </p:sp>
      <p:sp>
        <p:nvSpPr>
          <p:cNvPr id="10490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职业发展：客服人员可以通过不断学习和提升自己的能力，逐步晋升为客服经理、客服总监等职位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岗位职责：接听客户电话，解答客户疑问，处理投诉，提供优质服务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任职要求：具备良好的沟通能力和服务意识，能够熟练应对各种客户问题，具备团队合作精神和良好的职业道德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行业前景：随着通信行业的不断发展，客服岗位的需求也在不断增加，未来发展前景广阔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行业对客服人员的需求</a:t>
            </a:r>
            <a:endParaRPr lang="zh-CN" altLang="en-US"/>
          </a:p>
        </p:txBody>
      </p:sp>
      <p:sp>
        <p:nvSpPr>
          <p:cNvPr id="10491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具备专业知识和技能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具备良好的沟通能力和服务意识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具备团队合作精神和良好的人际关系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具备快速学习和适应新环境的能力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提升技能与知识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沟通技巧与语言表达能力</a:t>
            </a:r>
            <a:endParaRPr lang="zh-CN" altLang="en-US"/>
          </a:p>
        </p:txBody>
      </p:sp>
      <p:sp>
        <p:nvSpPr>
          <p:cNvPr id="10492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掌握基本的沟通技巧：倾听、表达、反馈等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提高语言表达能力：清晰、准确、简洁地表达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学会与客户建立良好关系：礼貌、热情、耐心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不断提升自己的沟通技巧和语言表达能力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客户服务理念与心态</a:t>
            </a:r>
            <a:endParaRPr lang="zh-CN" altLang="en-US"/>
          </a:p>
        </p:txBody>
      </p:sp>
      <p:sp>
        <p:nvSpPr>
          <p:cNvPr id="104927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耐心倾听：耐心倾听客户的需求和意见，积极解决问题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专业素养：具备专业的知识和技能，为客户提供高质量的服务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客户至上：始终将客户放在第一位，以客户需求为导向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热情友善：以热情友善的态度对待每一位客户，建立良好的沟通关系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常见问题解答与处理能力</a:t>
            </a:r>
            <a:endParaRPr lang="zh-CN" altLang="en-US"/>
          </a:p>
        </p:txBody>
      </p:sp>
      <p:sp>
        <p:nvSpPr>
          <p:cNvPr id="10493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常见问题类型：咨询、投诉、建议等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沟通技巧：礼貌、耐心、专业、灵活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知识储备：产品知识、行业动态、政策法规等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处理流程：倾听、理解、核实、解决、反馈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情绪管理与压力应对</a:t>
            </a:r>
            <a:endParaRPr lang="zh-CN" altLang="en-US"/>
          </a:p>
        </p:txBody>
      </p:sp>
      <p:sp>
        <p:nvSpPr>
          <p:cNvPr id="10494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情绪管理：学会控制情绪，保持冷静和理性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压力应对：掌握有效的压力缓解技巧，保持身心健康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沟通技巧：提高沟通效率，减少冲突和误解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自我提升：不断学习和成长，增强自身能力和竞争力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规划职业发展路径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初级客服到高级客服的晋升路径</a:t>
            </a:r>
            <a:endParaRPr lang="zh-CN" altLang="en-US"/>
          </a:p>
        </p:txBody>
      </p:sp>
      <p:sp>
        <p:nvSpPr>
          <p:cNvPr id="10495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初级客服：熟悉产品知识，掌握沟通技巧，能够解决客户基本问题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高级客服：具备丰富的产品知识和沟通技巧，能够解决复杂问题，提供个性化服务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客服主管：负责团队管理，制定工作计划，协调与其他部门合作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客服经理：负责整个客服团队的运营和管理，制定长期发展规划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https://d.book118.com/636141035055010102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通信客服职业生涯规划书</vt:lpstr>
      <vt:lpstr>目录</vt:lpstr>
      <vt:lpstr>单击添加章节标题</vt:lpstr>
      <vt:lpstr>了解行业与职业</vt:lpstr>
      <vt:lpstr>通信行业的发展趋势</vt:lpstr>
      <vt:lpstr>客服岗位的职责与要求</vt:lpstr>
      <vt:lpstr>行业对客服人员的需求</vt:lpstr>
      <vt:lpstr>提升技能与知识</vt:lpstr>
      <vt:lpstr>沟通技巧与语言表达能力</vt:lpstr>
      <vt:lpstr>客户服务理念与心态</vt:lpstr>
      <vt:lpstr>常见问题解答与处理能力</vt:lpstr>
      <vt:lpstr>情绪管理与压力应对</vt:lpstr>
      <vt:lpstr>规划职业发展路径</vt:lpstr>
      <vt:lpstr>初级客服到高级客服的晋升路径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2024-09-27T03:13:43.496</cp:lastPrinted>
  <dcterms:created xsi:type="dcterms:W3CDTF">2024-09-26T19:13:43Z</dcterms:created>
  <dcterms:modified xsi:type="dcterms:W3CDTF">2024-09-26T19:13:46Z</dcterms:modified>
</cp:coreProperties>
</file>