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14B80-51A3-4616-AC46-E039D1F68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C8396-E890-45A5-A8AD-94AF3473F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FAB43-D1E6-4919-9E2B-FC698ED78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6A2D5-09E2-46BE-A624-0B91F76DE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CD018-273E-4B69-813C-4ED30E7B4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D9F8E-CCD4-465D-8412-46EB5B5B7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36035-F795-4A77-8767-53C4B6435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12DA2-26D5-498D-B7A9-59A813EFF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F433F-1B24-4A20-9F69-E14388088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8C0DE-7820-4163-92A1-2E008AB02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B8A2C-7CD0-44F1-BF20-04AC50B2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440202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《控制系统框图》ppt课件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控制系统框图的基本组成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控制系统框图的绘制方法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控制系统框图的实例分析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控制系统框图的优化与改进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控制系统是由控制器和被控对象组成的，通过改变被控对象的输入量，使得被控对象的输出量达到预定目标的一种系统。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开环控制系统和闭环控制系统。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10" r="126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通过精确控制生产过程，提高产品质量和生产效率。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在化工、电力等高风险领域，控制系统能够保障设备和人员的安全。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通过优化控制，降低能耗和排放，符合绿色发展理念。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从工业革命开始，控制系统经历了模拟控制系统、数字控制系统、网络化控制系统等阶段。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随着人工智能、物联网等技术的发展，控制系统将更加智能化、自动化。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控制系统框图的基本组成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接收外部信号或指令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输入部分是控制系统框图的起始点，负责接收来自外部的信号或指令，并将其传递给控制器部分。这些信号或指令可以是传感器检测到的数据、人为设定的参数等。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处理输入信号并产生控制信号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控制器部分是控制系统的核心，它接收来自输入部分的信号，并根据预设的控制算法进行处理，生成控制信号。控制器的作用是根据输入信号的变化，调整控制信号，以实现系统的稳定和目标控制。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控制器部分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将控制信号转换为实际动作或控制量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执行器部分是将控制信号转换为实际动作或控制量的装置。它根据控制器发出的控制信号，驱动被控对象进行相应的动作或改变状态。执行器可以是电动机、液压缸、气动阀等。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执行器部分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144" b="2214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将控制效果输出到外部系统或设备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输出部分是将控制系统的控制效果输出到外部系统或设备的环节。它负责将执行器产生的动作或控制量传递给被控对象，从而实现对被控对象的控制。输出部分可以是电机的输出轴、液压缸的活塞杆等。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输出部分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被控对象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被控制系统作用的对象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被控对象是控制系统作用的对象，可以是机械系统、电气系统、化工系统等。被控对象的特性决定了控制系统的特性和性能要求，因此需要根据被控对象的特性进行相应的控制设计。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控制系统框图的绘制方法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https://d.book118.com/636144020221010033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2024-09-02T14:42:01.104</cp:lastPrinted>
  <dcterms:created xsi:type="dcterms:W3CDTF">2024-09-02T06:42:01Z</dcterms:created>
  <dcterms:modified xsi:type="dcterms:W3CDTF">2024-09-02T06:42:03Z</dcterms:modified>
</cp:coreProperties>
</file>