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5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21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AC9BDC-79F3-4645-B6FF-4548E4BBE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CFA5B-9543-4A16-A33B-348B47EFA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515DB5-F59A-4515-8761-65DB57FB4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D65E18-0C9A-4A7D-A808-4577FB30F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185A87-D7F1-4ECC-B58C-AE2B81E70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B0B80B-E514-4328-931B-D44FBE4FD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2B9677-E2D0-4BDD-AFCC-F7C37C749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06A32E-BDDC-458E-AEAC-995480BE4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3FEBA-7CDA-41AA-91A0-D63A8D317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F4A824-F148-42CC-B9E2-B810F27A5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9A912-AF4E-4EB4-AB31-0DB228593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20" Type="http://schemas.openxmlformats.org/officeDocument/2006/relationships/tags" Target="../tags/tag209.xml" /><Relationship Id="rId21" Type="http://schemas.openxmlformats.org/officeDocument/2006/relationships/tags" Target="../tags/tag210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145225004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大班蒙氏阅读教学设计意图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7849870" y="389191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721550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794512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大班蒙氏阅读教学设计的预期效果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7"/>
          <p:cNvCxnSpPr/>
          <p:nvPr>
            <p:custDataLst>
              <p:tags r:id="rId8"/>
            </p:custDataLst>
          </p:nvPr>
        </p:nvCxnSpPr>
        <p:spPr>
          <a:xfrm flipH="1" flipV="1">
            <a:off x="4658360" y="389191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402399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475361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大班蒙氏阅读教学设计的实施方案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2"/>
          <p:cNvCxnSpPr/>
          <p:nvPr>
            <p:custDataLst>
              <p:tags r:id="rId11"/>
            </p:custDataLst>
          </p:nvPr>
        </p:nvCxnSpPr>
        <p:spPr>
          <a:xfrm flipH="1" flipV="1">
            <a:off x="306260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242824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315785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大班蒙氏阅读教学设计背景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7"/>
          <p:cNvCxnSpPr/>
          <p:nvPr>
            <p:custDataLst>
              <p:tags r:id="rId14"/>
            </p:custDataLst>
          </p:nvPr>
        </p:nvCxnSpPr>
        <p:spPr>
          <a:xfrm flipH="1" flipV="1">
            <a:off x="625411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561975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634936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大班蒙氏阅读教学设计目标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944562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881126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954087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大班蒙氏阅读教学设计内容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大班蒙氏阅读教学设计背景</a:t>
            </a:r>
            <a:endParaRPr lang="zh-CN" altLang="en-US"/>
          </a:p>
        </p:txBody>
      </p:sp>
      <p:sp>
        <p:nvSpPr>
          <p:cNvPr id="1049002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幼儿教育发展需求</a:t>
            </a:r>
            <a:endParaRPr lang="zh-CN" altLang="en-US"/>
          </a:p>
        </p:txBody>
      </p:sp>
      <p:sp>
        <p:nvSpPr>
          <p:cNvPr id="104904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蒙氏教育理念符合现代幼儿教育的发展趋势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大班幼儿身心发展特点需要更具有挑战性和创造性的教育方式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蒙氏教育注重培养幼儿的自主性和探索精神，有助于幼儿的全面发展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蒙氏教育强调个体差异，能够满足不同幼儿的发展需求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蒙氏教育理念</a:t>
            </a:r>
            <a:endParaRPr lang="zh-CN" altLang="en-US"/>
          </a:p>
        </p:txBody>
      </p:sp>
      <p:sp>
        <p:nvSpPr>
          <p:cNvPr id="104910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0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蒙氏教育起源于意大利，强调通过有准备的环境和材料，促进儿童自主探索和发现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0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蒙氏教育注重儿童的敏感期，认为在不同的敏感期，儿童会表现出不同的兴趣和学习能力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1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1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蒙氏教育提倡教师观察和记录儿童的发展，为儿童提供个性化的指导和支持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2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2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蒙氏教育重视儿童的自由和纪律，认为在自由的环境中，儿童能够发展出自我控制和自律能力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幼儿阅读能力培养的重要性</a:t>
            </a:r>
            <a:endParaRPr lang="zh-CN" altLang="en-US"/>
          </a:p>
        </p:txBody>
      </p:sp>
      <p:sp>
        <p:nvSpPr>
          <p:cNvPr id="104915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幼儿阅读能力是未来学习的基础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阅读是促进幼儿语言和沟通表达能力的重要途径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阅读能够丰富幼儿的知识和经验，拓宽视野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阅读有助于培养幼儿的想象力和创造力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https://d.book118.com/636145225004010053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1"/>
  <p:tag name="KSO_WM_UNIT_INDEX" val="1_5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2"/>
  <p:tag name="KSO_WM_UNIT_INDEX" val="1_5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2"/>
  <p:tag name="KSO_WM_UNIT_INDEX" val="1_4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2"/>
  <p:tag name="KSO_WM_UNIT_INDEX" val="1_1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2"/>
  <p:tag name="KSO_WM_UNIT_INDEX" val="1_2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2"/>
  <p:tag name="KSO_WM_UNIT_INDEX" val="1_3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5">
      <vt:lpstr>Arial</vt:lpstr>
      <vt:lpstr>Calibri</vt:lpstr>
      <vt:lpstr>MiSans Heavy</vt:lpstr>
      <vt:lpstr>MiSans Normal</vt:lpstr>
      <vt:lpstr>Wingdings</vt:lpstr>
      <vt:lpstr>Calibri Light</vt:lpstr>
      <vt:lpstr>宋体</vt:lpstr>
      <vt:lpstr>Office Theme</vt:lpstr>
      <vt:lpstr>大班蒙氏阅读教学设计意图</vt:lpstr>
      <vt:lpstr>目录</vt:lpstr>
      <vt:lpstr>大班蒙氏阅读教学设计背景</vt:lpstr>
      <vt:lpstr>幼儿教育发展需求</vt:lpstr>
      <vt:lpstr>蒙氏教育理念</vt:lpstr>
      <vt:lpstr>幼儿阅读能力培养的重要性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2024-09-19T15:36:12.467</cp:lastPrinted>
  <dcterms:created xsi:type="dcterms:W3CDTF">2024-09-19T07:36:12Z</dcterms:created>
  <dcterms:modified xsi:type="dcterms:W3CDTF">2024-09-19T07:36:14Z</dcterms:modified>
</cp:coreProperties>
</file>