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73846-C3E6-4FDF-9E94-CD2D196E2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21999-3062-4A41-ACB7-EEF091E5E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02EE1-4976-4A5B-9A41-10CDDACFA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FE4A5-08A9-4E41-8349-30D2EA9C4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BD1C35-850C-4D4A-94EB-A20EDC0F0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0B06DB-0B00-4E39-BD3E-1942BE51C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3E688E-D853-42E1-B351-59308BF35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F24F1-9D85-4955-AC14-220CFE498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EAB8C-3D8A-45E4-AD64-50AEEE27D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29C49-C064-4D45-A8A1-D2EB504D2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ADFCE-28DF-43F3-B425-65A7A7F57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4522501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李春叙事护理课件\n## 1.李春叙事护理概述\n### 1.1李春叙事护理的定义与背景\n### 1.2李春叙事护理的核心理念\n### 1.3李春叙事护理的实践意义\n## 2.李春叙事护理的理论基础\n### 2.1叙事医学与叙事护理的关系\n### 2.2李春叙事护理的理论框架\n### 2.3李春叙事护理的实践原则\n## 3.李春叙事护理的实施方法\n### 3.1李春叙事护理的沟通技巧\n### 3.2李春叙事护理的环境创设\n### 3.3李春叙事护理的实践步骤\n## 4.李春叙事护理的应用案例\n### 4.1李春叙事护理在老年护理中的应用\n### 4.2李春叙事护理在慢性病护理中的应用\n### 4.3李春叙事护理在心理护理中的应用\n## 5.李春叙事护理的效果评价\n### 5.1李春叙事护理的效果评估方法\n### 5.2李春叙事护理的效果分析\n### 5.3李春叙事护理的持续改进\n## 6.李春叙事护理的发展趋势与挑战\n### 6.1李春叙事护理的发展趋势\n### 6.2李春叙事护理面临的挑战\n### 6.3李春叙事护理的未来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李春叙事护理课件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李春叙事护理概述</a:t>
            </a:r>
            <a:endParaRPr/>
          </a:p>
        </p:txBody>
      </p:sp>
      <p:sp>
        <p:nvSpPr>
          <p:cNvPr id="13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李春叙事护理是一种以人为本的护理模式</a:t>
                </a:r>
                <a:endParaRPr/>
              </a:p>
            </p:txBody>
          </p:sp>
          <p:sp>
            <p:nvSpPr>
              <p:cNvPr id="23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生活经历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的方式，帮助患者表达自己的感受和需求</a:t>
                </a:r>
                <a:endParaRPr/>
              </a:p>
            </p:txBody>
          </p:sp>
        </p:grpSp>
        <p:grpSp>
          <p:nvGrpSpPr>
            <p:cNvPr id="23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李春叙事护理的提出背景</a:t>
                </a:r>
                <a:endParaRPr/>
              </a:p>
            </p:txBody>
          </p:sp>
          <p:sp>
            <p:nvSpPr>
              <p:cNvPr id="2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随着医学模式的转变，护理更加注重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叙事护理作为一种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新型护理模式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，应运而生</a:t>
                </a:r>
                <a:endParaRPr/>
              </a:p>
            </p:txBody>
          </p:sp>
        </p:grpSp>
        <p:grpSp>
          <p:nvGrpSpPr>
            <p:cNvPr id="24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李春叙事护理的实践意义</a:t>
                </a:r>
                <a:endParaRPr/>
              </a:p>
            </p:txBody>
          </p:sp>
          <p:sp>
            <p:nvSpPr>
              <p:cNvPr id="24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促进护士与患者之间的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</a:t>
                </a:r>
                <a:endParaRPr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李春叙事护理的定义与背景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李春叙事护理的核心理念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李春叙事护理的核心理念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患者的感受和需求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回应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患者的身心康复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李春叙事护理的实践原则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同理心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的运用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李春叙事护理的实践意义</a:t>
                </a:r>
                <a:endParaRPr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自我价值感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心理调适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质量和效果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李春叙事护理的实践效果</a:t>
                </a:r>
                <a:endParaRPr/>
              </a:p>
            </p:txBody>
          </p:sp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增强护士的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职业成就感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职业认同感</a:t>
                </a:r>
                <a:endParaRPr/>
              </a:p>
            </p:txBody>
          </p:sp>
          <p:sp>
            <p:nvSpPr>
              <p:cNvPr id="2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李春叙事护理的实践意义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李春叙事护理的理论基础</a:t>
            </a:r>
            <a:endParaRPr/>
          </a:p>
        </p:txBody>
      </p:sp>
      <p:sp>
        <p:nvSpPr>
          <p:cNvPr id="27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8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叙事医学与叙事护理的关系</a:t>
                </a:r>
                <a:endParaRPr/>
              </a:p>
            </p:txBody>
          </p:sp>
          <p:sp>
            <p:nvSpPr>
              <p:cNvPr id="2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叙事医学是一种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医学人文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的范畴，关注患者的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生活经历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疾病故事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叙事护理是叙事医学在护理领域的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康复过程</a:t>
                </a:r>
                <a:endParaRPr/>
              </a:p>
            </p:txBody>
          </p:sp>
          <p:sp>
            <p:nvSpPr>
              <p:cNvPr id="2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叙事医学与叙事护理的共同点</a:t>
                </a:r>
                <a:endParaRPr/>
              </a:p>
            </p:txBody>
          </p:sp>
          <p:sp>
            <p:nvSpPr>
              <p:cNvPr id="2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都强调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都注重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都旨在促进患者的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身心健康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</p:txBody>
          </p:sp>
          <p:sp>
            <p:nvSpPr>
              <p:cNvPr id="2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叙事医学与叙事护理的关系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李春叙事护理的理论框架</a:t>
                </a:r>
                <a:endParaRPr/>
              </a:p>
            </p:txBody>
          </p:sp>
          <p:sp>
            <p:nvSpPr>
              <p:cNvPr id="3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叙事护理理论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：关注叙事护理的核心理念、实践原则和实践方法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叙事护理实践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：关注叙事护理在临床护理中的应用和效果评价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叙事护理研究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：关注叙事护理的研究方法和研究成果</a:t>
                </a:r>
                <a:endParaRPr/>
              </a:p>
            </p:txBody>
          </p:sp>
          <p:sp>
            <p:nvSpPr>
              <p:cNvPr id="3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李春叙事护理的理论基础</a:t>
                </a:r>
                <a:endParaRPr/>
              </a:p>
            </p:txBody>
          </p:sp>
          <p:sp>
            <p:nvSpPr>
              <p:cNvPr id="3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：研究叙事的本质、功能和意义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：研究患者的心理需求和心理调适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：研究护理实践的方法和效果</a:t>
                </a:r>
                <a:endParaRPr/>
              </a:p>
            </p:txBody>
          </p:sp>
          <p:sp>
            <p:nvSpPr>
              <p:cNvPr id="3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李春叙事护理的理论框架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李春叙事护理的实践原则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李春叙事护理的实践原则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患者的感受和需求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回应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患者的身心康复</a:t>
                </a:r>
                <a:endParaRPr/>
              </a:p>
            </p:txBody>
          </p:sp>
          <p:pic>
            <p:nvPicPr>
              <p:cNvPr id="3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李春叙事护理的实践方法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叙事沟通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：运用叙事的方式进行诚实、透明的沟通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叙事环境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：创设有利于叙事护理实践的环境和氛围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叙事评估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：运用叙事的方法进行护理效果的评估和改进</a:t>
                </a:r>
                <a:endParaRPr/>
              </a:p>
            </p:txBody>
          </p:sp>
          <p:pic>
            <p:nvPicPr>
              <p:cNvPr id="3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李春叙事护理的实施方法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https://d.book118.com/636145225011010103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李春叙事护理课件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2024-09-28T04:09:50.985</cp:lastPrinted>
  <dcterms:created xsi:type="dcterms:W3CDTF">2024-09-27T20:09:51Z</dcterms:created>
  <dcterms:modified xsi:type="dcterms:W3CDTF">2024-09-27T20:09:52Z</dcterms:modified>
</cp:coreProperties>
</file>