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20E53-73FB-4550-9D20-8212273BE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A6AFD-3527-47E7-A729-1CBADB8AD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AB467-1E6F-476E-BD5E-BF9E77119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BBF08-D1CC-4264-9A6C-C53D55BF1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2F37B4-2397-4555-B991-5C5A9E8DA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8ECD2E-1596-4152-ABE3-6EEDF02F8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CFF248-17B8-4B39-91FE-6B56BB7B0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2E792-CAC3-4683-8860-319785BE0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7D3E5-8332-41B7-87F7-916116C27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7FB1D-275F-4152-AFA9-AB29AE817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04459-40AE-4128-9D3E-3DB165F21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5005200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智能脉冲枪治疗仪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智能脉冲枪治疗仪简介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智能脉冲枪治疗仪的应用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智能脉冲枪治疗仪的优势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智能脉冲枪治疗仪的未来发展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智能脉冲枪治疗仪简介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智能脉冲枪治疗仪是一种新型的物理疗法设备，通过脉冲磁场和微电流刺激人体穴位，达到缓解疼痛、促进血液循环、改善肌肉疲劳等效果。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该产品外观设计简洁，操作简单方便，适合家庭使用。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907" b="1690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689" b="768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智能脉冲枪治疗仪采用环保材料制成，安全可靠，符合国家相关标准。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336" b="3133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346" b="213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智能脉冲枪治疗仪通过微电流刺激人体穴位，产生微弱电脉冲，从而刺激神经末梢，促进血液循环和淋巴回流。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脉冲磁场的作用是调节人体磁场，增强细胞代谢和免疫力，缓解肌肉疲劳和疼痛。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智能脉冲枪治疗仪还具有多种模式和强度调节，可根据个人需求进行选择。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65" r="1686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通过刺激穴位和神经末梢，促进血液循环和淋巴回流，缓解肌肉疲劳和疼痛。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微电流刺激可扩张血管，增加血液流量，改善血液循环。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脉冲磁场可调节人体磁场，增强细胞代谢和免疫力，改善身体机能。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智能脉冲枪治疗仪具有多种模式和强度调节，可根据个人需求进行选择。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缓解肌肉疲劳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促进血液循环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调节身体机能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多模式可选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智能脉冲枪治疗仪的应用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267" r="12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智能脉冲枪治疗仪适用于缓解因长时间工作、运动或不良姿势导致的肌肉疲劳。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肌肉疲劳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对于轻度运动损伤，如拉伤、扭伤等，智能脉冲枪治疗仪可以帮助缓解疼痛、促进恢复。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对于关节炎、痛风等引起的关节疼痛，智能脉冲枪治疗仪可以通过缓解肌肉紧张来减轻关节压力。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关节疼痛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智能脉冲枪治疗仪可以促进血液循环，有助于消除水肿、缓解静脉曲张等。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促进血液循环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168" r="2316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在使用智能脉冲枪治疗仪前，先确定疼痛的准确部位，以便针对性地进行治疗。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确定疼痛部位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根据需要治疗的部位选择合适的按摩头，如深层肌肉按摩头适用于大面积的肌肉群，而尖头按摩头适用于深层组织。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选择合适的按摩头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根据个人舒适度调节脉冲强度，建议从低强度开始逐渐增加。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调节强度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遵循从轻到重、从慢到快的原则，逐渐增加按摩强度和速度。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按摩顺序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孕妇禁用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智能脉冲枪治疗仪对孕妇的安全性尚未得到证实，因此孕妇应避免使用。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避免长时间连续使用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为避免对肌肉造成过度刺激，建议每次使用时间不超过15分钟，每天使用次数不超过2次。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皮肤破损处禁用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皮肤有伤口、炎症或破损时，应避免使用智能脉冲枪治疗仪，以免加重症状或引起感染。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注意个体差异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不同人对智能脉冲枪治疗仪的感受可能会有所不同，如有不适或过敏反应，应立即停止使用并咨询医生。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智能脉冲枪治疗仪的优势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https://d.book118.com/636150052000010033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2024-09-01T09:11:17.409</cp:lastPrinted>
  <dcterms:created xsi:type="dcterms:W3CDTF">2024-09-01T01:11:17Z</dcterms:created>
  <dcterms:modified xsi:type="dcterms:W3CDTF">2024-09-01T01:11:19Z</dcterms:modified>
</cp:coreProperties>
</file>