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5D4C2-0750-4EC5-BC14-D2D89E49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77BCD-CD05-4118-9D60-7C25851D7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98FA0-C55B-4050-9A67-6D20060C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1F61B-E471-4011-BD53-DE2C0DE9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AB0C0-8EBE-46DC-95F5-2D8615936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9AFF7-5266-480A-91B7-18839821D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592A3-F7AC-419B-8845-B8532146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32913-29A0-4D2C-BE43-B406377A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84C47-DB1F-4744-ABEB-48F092729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F7FA3-BE76-4A6A-9B7D-655D89C0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5FAAD-CE3A-4C42-BEA6-D8C9EF36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0154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我的幸福之旅培训工作总结</a:t>
            </a:r>
          </a:p>
        </p:txBody>
      </p:sp>
      <p:sp>
        <p:nvSpPr>
          <p:cNvPr id="16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A5B2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通过培训，帮助员工更好地认识自己，提升内心幸福感，从而更积极地投入工作。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提升员工幸福感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员工幸福感的提升有助于增强团队凝聚力，减少人员流失，为企业创造更大的价值。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促进企业和谐发展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介绍本次培训的主题、内容以及所采用的形式。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未来计划与建议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对本次培训的效果进行评估，包括员工反馈、培训前后的变化等。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提出针对未来幸福之旅培训工作的计划和建议，以供参考。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根据学员需求和实际情况，制定了详细的培训计划和课程设置，确保培训内容与学员需求高度契合。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培训课程涵盖了理论知识、实践技能、案例分析等多个方面，确保学员能够全面掌握所需知识和技能。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系统完整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042" r="2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根据学员反馈和实际情况，及时调整培训计划和课程设置，确保培训效果最大化。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培训计划和课程设置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培训师具备丰富的专业知识和实践经验，能够为学员提供高质量的培训服务。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培训师注重与学员的互动交流，鼓励学员提问和发表意见，营造了良好的学习氛围。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培训师之间保持密切沟通和协作，确保培训内容和进度的一致性和连贯性。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先进的教学手段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运用多媒体技术、模拟仿真等手段，提高培训的趣味性和实效性，激发学员的学习兴趣和动力。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采用线上和线下相结合的培训方式，包括讲座、案例分析、小组讨论、实践操作等，确保学员能够全面深入地掌握所需知识和技能。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针对学员的不同特点和需求，提供个性化的辅导和指导，确保每个学员都能够获得最大的学习收益。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培训方式和手段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1" b="2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参训人员数量和结构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参训人员总数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本次培训共有150名参训人员，分别来自公司各个部门，具有广泛的代表性。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参训人员年龄分布较为均匀，25岁以下占20%，25-35岁占40%，35-45岁占30%，45岁以上占10%。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男性参训人员占60%，女性参训人员占40%，性别比例相对均衡。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大部分参训人员学习态度积极，认真听讲、记笔记，积极参与课堂讨论和小组活动。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通过课堂表现和课后作业评估，大部分参训人员能够掌握培训内容，学习效果良好。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部分参训人员在某些专业知识点上存在理解困难，需要额外辅导和指导。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参训人员学习状态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通过闭卷考试的形式对参训人员进行考核，平均分为85分，其中90分以上占30%，80-90分占40%，70-80分占20%，70分以下占10%。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收集参训人员的反馈意见，大部分参训人员认为培训内容实用、贴近工作实际，对提升工作能力和素质有很大帮助。同时，也提出了一些改进意见和建议，如增加案例分析、加强实践操作等。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对参训人员进行后续跟踪，了解其在工作中应用培训知识和技能的情况，以及需要进一步提供的支持和帮助。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参训人员学习效果评估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https://d.book118.com/636150154233010054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2024-09-22T06:14:33.825</cp:lastPrinted>
  <dcterms:created xsi:type="dcterms:W3CDTF">2024-09-21T22:14:33Z</dcterms:created>
  <dcterms:modified xsi:type="dcterms:W3CDTF">2024-09-21T22:14:35Z</dcterms:modified>
</cp:coreProperties>
</file>