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19FD2-0CFE-4E78-922F-88D90B92E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74196-C7B6-44BD-8CD8-ECAC0E8D4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C90E4-3901-45F8-8AE5-9F718311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D6EA8-4C16-4482-B7EC-7AACBB624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397C7B-FFB2-4903-98D1-B30DBC62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98DEC-AC31-4954-8318-72EB582E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8FCC8-3A94-4BC0-900E-0E759DD33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9D3DA-1840-4468-9D56-FA95B1C88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2C0E7-E91C-40D8-8620-845885BE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97D3B-3A76-482D-942E-A26455255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8437D-9A54-4D8C-A5AD-A4645EE4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51014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微量元素添加剂生产与质量控制.课件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微量元素添加剂概述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原料选择与准备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生产过程管理与控制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产品检测与评价标准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质量管理体系建设与实施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法律法规遵从与风险评估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微量元素添加剂概述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微量元素添加剂是指添加到动物饲料或人类食品中，以补充必需微量元素的物质。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微量元素在生物体内起着至关重要的作用，包括酶活性、免疫反应、神经传导等。添加适量的微量元素可以提高动物的生产性能和健康状况，预防人类营养缺乏病。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19" r="25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随着全球人口的增长和生活水平的提高，对动物性食品和人类食品的需求不断增加。同时，食品安全和营养健康问题也受到越来越多的关注，因此微量元素添加剂的市场需求持续增长。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微量元素添加剂市场将朝着高效、环保、安全的方向发展。一方面，研发新型高效添加剂，提高动物生产性能和健康状况；另一方面，加强添加剂的安全性和环保性评估，确保人类食品安全和生态环境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包装与储存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将筛分后的合格颗粒进行包装，储存于阴凉干燥处。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冷却与筛分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对干燥后的颗粒进行冷却处理，然后进行筛分，去除不合格颗粒。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造粒与干燥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将混合好的物料进行造粒，然后进行干燥处理，以便于存储和使用。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选择符合要求的原料，进行粉碎、混合等预处理操作。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配料与混合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按照一定比例将各种原料混合均匀，确保产品质量的稳定性和一致性。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生产工艺简介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原料选择与准备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如硫酸锌、硫酸亚铁等，具有含量高、稳定性好、价格低等特点。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无机盐类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如葡萄糖酸锌、乳酸亚铁等，易溶于水，吸收利用率高，但价格较高。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有机酸盐类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由多种微量元素按一定比例混合而成，方便使用，营养均衡。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复合微量元素预混料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感官指标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颜色、气味、粒度等应符合规定要求。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可采用原子吸收光谱法、比色法等方法进行检测。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理化指标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含量、水分、溶解度等应符合相关标准规定。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原料质量标准与检测方法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储存环境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应储存在干燥、通风、避光的仓库内，远离火源和污染源。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包装要求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包装应严密、防潮、防污染，标签清晰，标明品名、规格、生产日期等信息。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保质期管理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应建立严格的保质期管理制度，定期对库存原料进行检查，及时处理过期或变质原料。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原料储存与保管要求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https://d.book118.com/636151014152010031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2024-08-30T08:47:39.446</cp:lastPrinted>
  <dcterms:created xsi:type="dcterms:W3CDTF">2024-08-30T00:47:39Z</dcterms:created>
  <dcterms:modified xsi:type="dcterms:W3CDTF">2024-08-30T00:47:41Z</dcterms:modified>
</cp:coreProperties>
</file>