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83543-6ACD-47BF-98ED-8DEC980DB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D13A6-E44D-4E69-94BE-B7F25BC6E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7D355-9345-455B-9EAC-6C6BEFD2B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061DA-F918-4981-932F-85F187B2E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0FF55-4382-4EB9-B533-E78B07C90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C32E5-633A-4249-B1B4-7E621D240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C2378D-E33D-4835-B516-678E8B35F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69A83-EF3E-4ACE-B8AD-27C19EE5D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87457-E078-4143-9DD9-F76EB2440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67816-3811-4B57-9557-C419B7309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15E42-A271-4797-AC51-1037DC703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531101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医院护理单元调研报告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护理单元概述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护理单元现状调研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护理单元存在的问题与挑战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当前，医院护理单元面临着诸多挑战，如患者需求多样化、护理人员工作压力大、医疗资源紧张等。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为了更好地了解医院护理单元的现状和存在的问题，为医院管理和政策制定提供依据，我们进行了此次调研。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3044" b="2304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随着医疗技术的不断发展和人们健康意识的提高，医院护理单元在医疗服务体系中的作用越来越重要。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通过对医院护理单元的实地调查，了解其现状和存在的问题。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分析医院护理单元在医疗服务体系中的作用和价值。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提出改进医院护理单元的建议和措施，提高医疗服务质量和效率。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护理单元概述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护理单元定义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护理单元负责为患者提供全面的护理服务，包括病情观察、治疗配合、生活照顾和康复指导等。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护理单元是医院中负责提供护理服务的基层组织，通常由一组专业的护士和相关辅助人员组成。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护理单元的职责和功能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护理单元的职责是根据患者的病情和护理需求，制定个性化的护理计划，并组织实施。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护理单元的功能包括提供基础护理、病情监测、健康教育、心理支持等，旨在促进患者的康复和提高生活质量。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4" b="566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护理单元通常由护士长负责管理，下设主管护师、护师和护士等不同层级的专业人员。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护理单元的组织结构应根据医院的规模和业务需求进行合理设置，以确保护理服务的高效、优质和安全。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护理单元的组织结构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护理单元现状调研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护理单元的人员配置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护士数量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调研结果显示，目前医院护理单元的护士数量相对充足，能够满足日常的护理需求。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护士资质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大部分护士具备相关专业资质和多年从业经验，为患者提供专业、优质的护理服务。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医院注重护理人员的梯队建设，人员结构合理，同时积极开展培训和继续教育，提高护理队伍的整体素质。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医院护理单元的病房设施齐全，包括床位、床头柜、氧气等设备，能够满足患者的日常需求。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消毒与清洁设施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护理单元配备了先进的医疗设备，如心电监护仪、输液泵等，为患者的诊疗和护理提供有力支持。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医院重视护理单元的消毒与清洁工作，配备了专业的消毒和清洁设备，保障患者安全。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护理单元的设施设备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护理单元实行严格的交接班制度，确保患者信息的准确传递和护理工作的连续性。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护理人员遵循医嘱处理流程，确保医嘱得到及时、准确地执行。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医嘱处理流程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护理单元制定了规范的护理操作流程，包括基础护理、专科护理等，保障患者的安全和舒适。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护理单元的工作流程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https://d.book118.com/636153110132010040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2024-09-07T01:00:50.405</cp:lastPrinted>
  <dcterms:created xsi:type="dcterms:W3CDTF">2024-09-06T17:00:50Z</dcterms:created>
  <dcterms:modified xsi:type="dcterms:W3CDTF">2024-09-06T17:00:52Z</dcterms:modified>
</cp:coreProperties>
</file>