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0A2BCA-FB7A-438D-AC9F-BF946CC25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9036F8-FE78-47D3-AC1C-D6C9D5A77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74E1FA-69B1-4E43-BDB3-F631987FB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2A5EA3-8597-4013-BDB6-E1FDE6512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404651-9055-44CE-B0F1-B28A719EDC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85873A-3949-4CE7-83E4-7ABEC4544C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E22B80-54A9-40B3-BF38-89792ECCC4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15A9BC-3846-4804-9083-5012507808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FE076F-29AA-422C-AF1D-0188B5D4BA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4324C-D5BA-4553-9043-B18623011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C40190-70AC-42E2-83A7-CBD68EC01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154051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采购风险管理与供应链危机应对</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采购风险管理概述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供应链危机应对概述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采购风险识别与评估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供应链危机预警与监控</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采购风险应对策略与措施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供应链危机应对策略与措施</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采购风险管理与供应链危机应对实践案例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采购风险管理概述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采购风险是指在采购过程中，由于各种不确定因素导致采购方可能遭受的损失。这些不确定因素可能来自供应商、市场、物流、质量等方面。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采购风险定义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根据风险来源和性质，采购风险可分为供应商风险、市场风险、物流风险、质量风险等。其中，供应商风险包括供应商破产、交货延迟等；市场风险包括价格波动、需求变化等；物流风险包括运输延误、货物损坏等；质量风险包括产品质量不达标、售后服务不佳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采购风险分类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采购风险定义与分类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采购风险管理有助于及时发现并应对供应链中的潜在问题，确保供应链的稳定运行，避免生产中断或延误。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保障供应链稳定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通过有效的风险管理措施，可以减少因供应商问题、质量问题等导致的额外成本支出，降低采购成本。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降低采购成本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采购风险管理有助于企业更好地应对市场变化和不确定性，提高企业的适应能力和竞争力。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提高企业竞争力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采购风险管理重要性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通过对采购过程进行全面分析，识别出潜在的风险因素。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风险识别</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风险评估</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风险应对</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风险监控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对识别出的风险因素进行量化和定性评估，确定风险的大小和可能造成的损失。</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根据风险评估结果，制定相应的风险应对措施，如风险规避、风险降低、风险转移等。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定期对采购过程进行风险评估和监控，及时发现并处理潜在的风险问题。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采购风险管理流程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供应链危机应对概述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供应链危机是指由于突发事件或不可抗力因素导致供应链中断或严重受阻，进而影响企业正常运营和市场竞争力的紧急状态。</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根据危机来源和影响范围，供应链危机可分为自然灾害、政治风险、经济波动、技术故障等多种类型。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供应链危机定义与分类</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供应链危机分类</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供应链危机定义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rcRect l="10792" r="10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提升竞争力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通过供应链危机应对，企业可优化供应链管理，降低成本，提高市场竞争力。</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保障企业运营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及时有效的供应链危机应对能够确保企业在突发事件中维持正常运营，减少损失。</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维护品牌形象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积极应对供应链危机有助于维护企业品牌形象，增强消费者信心。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供应链危机应对重要性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建立供应链风险预警机制，及时发现并识别潜在危机。</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预警与识别</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对危机进行评估，确定影响程度和范围，制定相应的应对策略和措施。</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评估与决策</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按照应对策略和措施，组织资源进行执行，并实时监控执行效果。</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执行与监控</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对供应链危机应对过程进行总结，总结经验教训，持续改进和优化应对流程。</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总结与改进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供应链危机应对流程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采购风险识别与评估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头脑风暴法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组织专家团队，通过自由讨论的方式，集思广益，识别潜在的采购风险。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德尔菲法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采用匿名方式，征求专家意见，经过多轮反馈，使专家意见趋于一致，从而识别采购风险。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流程图法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绘制采购流程图，对每个环节进行分析，找出可能存在的风险点。</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采购风险识别方法</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风险发生概率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评估风险事件发生的可能性，可以采用历史数据、专家判断等方法进行估算。</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风险影响程度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评估风险事件发生后对采购目标的影响程度，包括时间、成本、质量等方面。</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风险可控性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评估企业对风险的控制能力，包括预防措施、应急响应等方面。</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采购风险评估指标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高风险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风险发生概率高，影响程度大，可控性差的采购风险。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中风险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风险发生概率中等，影响程度中等，可控性一般的采购风险。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低风险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风险发生概率低，影响程度小，可控性好的采购风险。</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采购风险等级划分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供应链危机预警与监控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https://d.book118.com/636154051222010034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2024-09-04T08:18:31.192</cp:lastPrinted>
  <dcterms:created xsi:type="dcterms:W3CDTF">2024-09-04T00:18:31Z</dcterms:created>
  <dcterms:modified xsi:type="dcterms:W3CDTF">2024-09-04T00:18:33Z</dcterms:modified>
</cp:coreProperties>
</file>