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26984-2895-4894-8AA3-9534A293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BAA27-0027-4E57-B140-0C9E97E1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73A68-6C33-47D5-BF85-DD2E7209B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A9D37-EC9E-4FA5-B59D-AF59A248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C3479-20B1-45F6-A65C-7E7A2A5D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2A730-6BB2-4F3B-8500-3A89B12C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AAE38D-56A8-42FA-BB96-C114B806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E924E-5D4C-4015-A22A-77891189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E18BD-BAB0-4232-9773-773CAD7F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45CDD-1106-4BB9-A1A4-242F1E022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53DF8-5FDC-4AFC-B6C8-576E8B6A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54130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我的经历演讲稿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成长经历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成就与荣誉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经验与教训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感谢与总结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姓名、年龄、职业等基本信息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大家好，我叫XXX，今年XX岁，是一名XXX。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个人特点和经历概述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在过去的几年里，我积累了丰富的XX经验，并一直致力于XX领域的研究和实践。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今天，我想和大家分享我的经历和故事，希望能够激励和启发更多的人去追求自己的梦想。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我的演讲主题是“追逐梦想，无畏前行”。我将通过讲述自己的亲身经历，向大家展示如何克服困难、坚持信念，最终实现梦想的过程。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演讲目的和主题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演讲主题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成长经历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36" r="296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36" r="296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我出生在一个普通家庭，父母都是职业人士，他们教我要有责任感和勤奋工作的态度。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我在一所知名大学接受了良好的教育，主修经济学，这段学习经历让我掌握了扎实的专业知识和分析问题的能力。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家庭背景和教育经历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毕业后，我进入一家国际公司工作，从事市场营销工作。通过不断学习和努力，我逐渐晋升到管理层，负责公司的市场策略和业务拓展。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在工作中，我积累了丰富的经验和资源，逐渐形成了自己的职业发展规划。我计划在未来几年内，继续提升自己的专业能力，拓展更广阔的市场和业务领域。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工作经历和职业发展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5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重要的人生转折点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转折点一：选择经济学作为专业。这个决定让我对经济学产生了浓厚的兴趣，也为我未来的职业发展奠定了坚实的基础。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以上就是我的成长经历，这些经历让我更加成熟、自信和坚定。我相信在未来的日子里，我会继续努力前行，追求更高的目标和更好的自己。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转折点三：晋升为管理层。这个转变让我更深入地了解了公司的运营和管理，也提升了我的领导力和团队协作能力。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转折点二：进入国际公司工作。这个机会让我接触到了更广阔的世界和更先进的理念，也锻炼了我的能力和视野。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在大学期间，我面临了巨大的学术压力，包括繁重的课程作业、考试和论文写作等。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在处理与同学、老师和家人的关系时，我也曾遇到过一些困难和误解。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在平衡学习、社交和娱乐等方面，我时常感到时间不够用，难以合理安排。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面对的挑战和困难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当我遇到学术上的困难时，我会主动向老师或同学请教，寻求他们的帮助和建议。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在处理人际关系问题时，我学习了一些沟通技巧，如倾听、表达自己的想法和感受，以及尊重他人的观点。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为了更好地管理时间，我制定了详细的学习计划，并设定了优先级，以确保重要任务能够优先完成。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如何克服挑战和困难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423" b="144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挑战和困难对个人成长的影响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提升解决问题的能力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面对挑战和困难，我学会了如何分析问题、寻找解决方案，并勇于尝试新方法。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增强抗压能力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经历过种种压力后，我的抗压能力得到了提升，能够更好地应对未来的挑战。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通过不断克服困难和挑战自己，我不仅获得了知识和技能上的提升，还培养了坚韧不拔的品质和积极向上的心态。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https://d.book118.com/636154130101010050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2024-09-15T14:13:27.695</cp:lastPrinted>
  <dcterms:created xsi:type="dcterms:W3CDTF">2024-09-15T06:13:27Z</dcterms:created>
  <dcterms:modified xsi:type="dcterms:W3CDTF">2024-09-15T06:13:29Z</dcterms:modified>
</cp:coreProperties>
</file>