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4EFB8-8764-4918-9631-5F056CC78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40447-0159-4DFA-B2DC-1E9FECD6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2031D-F6F0-435F-8972-E720627CB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B30AA-D203-41B5-998D-1A7562F29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27978-52EE-42F8-9A1E-BFD9544D6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BF1790-73EC-4626-AF97-5A51AF837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5F452-C1B2-48D0-A1D4-CEC4D743B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650C4-31A3-4C56-A540-2BD9C8781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1D0D6-3AF0-4E8E-8576-6CF6A1AE9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B512F-71A1-40A7-8BCF-37D3D39B2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EE04F-D24E-4F73-A0BC-9B8434BFC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55004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体育中考考试安全风险排查的培训课件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体育中考考试安全风险排查方法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53" b="1565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339" b="2033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提高对体育中考考试安全风险的认识，增强风险防范意识。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确保体育中考考试安全顺利进行，保障考生和工作人员的生命财产安全。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促进学校体育工作的规范化、科学化，提升学校体育工作水平。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体育中考考试安全风险的种类和特点。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体育中考考试安全风险防范措施和应急预案。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体育中考考试安全风险排查的方法和步骤。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体育中考考试安全风险排查的实践案例和经验分享。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76" b="1897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07" b="1610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根据风险来源和性质，体育中考考试安全风险可分为场地设施风险、器材装备风险、考生自身风险、组织管理风险等。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指在体育中考考试过程中，可能导致考生或相关人员受伤、财产损失等不利后果的潜在因素。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62" b="1276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体育中考考试项目多样，不同项目存在不同的安全风险。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安全风险往往突然发生，给考生和考试组织带来很大压力。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安全风险一旦发生，可能对考生身体健康、考试成绩等方面造成严重影响。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体育中考考试安全风险特点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影响考试公正性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安全风险可能导致部分考生无法正常参加考试或影响考试成绩，从而损害考试的公正性。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影响考生心理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安全风险的发生可能给考生带来心理阴影，影响其后续的考试和训练。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影响学校声誉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如果学校在组织体育中考考试时发生安全事故，将对学校的声誉造成不良影响。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安全风险对考试的影响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体育中考考试安全风险排查方法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54" b="92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排查流程与步骤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 制定排查计划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明确排查目标、时间、人员分工和所需资源。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 收集信息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了解学校体育设施、器材、场地等基本情况，以及历年体育中考考试中出现的安全问题和隐患。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3. 现场勘查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对学校体育设施、器材、场地等进行全面检查，记录存在的问题和隐患。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分析评估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对排查出的问题和隐患进行分析评估，确定风险等级和影响范围。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落实整改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将制定的措施落实到具体的责任人和时间节点，确保整改到位。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制定措施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根据风险等级和影响范围，制定相应的防范和整改措施。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7. 复查验收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对整改情况进行复查验收，确保问题得到解决，隐患得到消除。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排查表格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现场勘查工具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如手电筒、测距仪、水平仪等，用于现场勘查和测量。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数据分析工具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如Excel等电子表格软件，用于对排查出的问题和隐患进行数据分析。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制定详细的排查表格，包括设施、器材、场地等多个方面，方便记录问题和隐患。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影像记录工具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如手机、相机等，用于拍摄现场照片和视频，记录存在的问题和隐患。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排查工具与手段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https://d.book118.com/636155004154010050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2024-09-16T02:34:07.123</cp:lastPrinted>
  <dcterms:created xsi:type="dcterms:W3CDTF">2024-09-15T18:34:07Z</dcterms:created>
  <dcterms:modified xsi:type="dcterms:W3CDTF">2024-09-15T18:34:09Z</dcterms:modified>
</cp:coreProperties>
</file>