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DF85B-9106-405C-98A6-340572F79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DF69C-0335-4F2B-8904-36A84AF60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87780-D891-4501-B162-4BA561D0F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C8045-9B63-407F-8DB7-524855E0A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38A677-C22D-4811-9663-C10BC177F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DCD556-F71B-4318-94B4-A0B8ABA6D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3A08D0-4239-4292-9E06-68CDF7C7E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FF212-AD5F-4456-B96F-F85412AFB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90C6D-0440-44E6-9EA0-0533224A0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868AD-9B4E-4202-852A-54F7591E5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9F578-6430-420A-BED4-944546FA1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55133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新生儿发绀的预防与治疗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新生儿发绀的护理与照料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新生儿发绀的康复与预后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新生儿发绀的宣教与普及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新生儿发绀是指新生儿皮肤、粘膜及口唇等部位出现青紫色斑块或斑点，通常是由于缺氧或血液循环障碍引起。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新生儿发绀的症状包括皮肤、粘膜及口唇等部位呈蓝紫色，呼吸急促、呼吸困难等，严重时可出现意识障碍、抽搐等症状。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新生儿肺炎、肺发育不良等肺部疾病可能导致发绀。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先天性心脏病、心肌炎等心脏疾病可能引发发绀。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新生儿窒息、贫血、低血糖、低钙血症等疾病也可能引起发绀。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可分为中心性发绀和周围性发绀，中心性发绀通常由心脏或肺部疾病引起，而周围性发绀可由四肢或末梢循环障碍引起。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可分为轻度、中度、重度发绀，不同程度的发绀对新生儿的健康影响也不同。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按严重程度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按发生部位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新生儿发绀的危害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178" r="241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993" r="119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对新生儿的影响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新生儿发绀可能导致呼吸困难，严重时可能引发窒息。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长时间缺氧可能导致脑部受损，影响智力发育和运动能力。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发绀可能导致免疫力下降，增加感染的风险。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缺氧和呼吸困难可能影响新生儿正常生长发育。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缺氧性脑损伤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感染风险增加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生长发育迟缓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家长看到孩子出现发绀症状，可能会产生焦虑、恐慌等心理压力。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67" r="8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家长需要花费更多的时间和精力照顾发绀新生儿，影响家庭生活和工作。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照顾负担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17" b="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570" r="957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治疗发绀及相关并发症可能需要较高的医疗费用，增加家庭经济负担。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新生儿发绀的发病率较高，给社会带来一定的公共卫生负担。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公共卫生负担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大量发绀新生儿需要就医治疗，可能给医疗系统带来压力。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治疗发绀及相关并发症需要消耗大量的社会经济成本。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新生儿发绀的预防与治疗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18" b="40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定期产检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孕妇应定期进行产前检查，确保胎儿健康，及早发现可能引起新生儿发绀的潜在问题。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避免孕期感染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孕妇应避免孕期感染，如感冒、风疹等，以防对胎儿造成不良影响。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合理饮食与休息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孕妇应保持合理的饮食和充足的休息，增强自身免疫力，降低新生儿发绀的风险。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对于由特定疾病引起的发绀，医生可能会开具相应的药物进行治疗。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对于轻度发绀，医生可能会建议进行吸氧治疗，以提高血氧饱和度，缓解症状。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对于严重的心脏或肺部疾病引起的发绀，可能需要进行手术治疗。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083" r="17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https://d.book118.com/636155133011010051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2024-09-16T16:53:24.993</cp:lastPrinted>
  <dcterms:created xsi:type="dcterms:W3CDTF">2024-09-16T08:53:25Z</dcterms:created>
  <dcterms:modified xsi:type="dcterms:W3CDTF">2024-09-16T08:53:27Z</dcterms:modified>
</cp:coreProperties>
</file>