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6C68A-8D34-4125-8365-162FA14B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D880C-4714-4FBC-8A47-AEF027C2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06BDA-1185-4E7B-BC72-45BF68A1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19D3B-EEF7-49D0-8B63-80D2F2BF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38B97-41B4-4BB6-B0EA-1BA0D6CA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0E2427-EB6C-443B-B941-8BEF0FF2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6E0F3-BD8E-4FA1-A4E2-FDB4D6127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77633-C60E-4B7F-8B85-B546E532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350E7-EADD-4989-998F-B7F179F1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360A9-327E-4C14-8349-F5AA5E608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A46DC-8D8C-4939-A78E-49EF595D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0151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《隐形矫治的附》ppt课件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隐形矫治器的原理与技术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隐形矫治器的优势与风险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隐形矫治器的发展趋势与未来展望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隐形矫治器的介绍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隐形矫治器是一种借助计算机技术设计和制作的矫治装置，主要用于矫正牙齿排列不齐等问题。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隐形、舒适、不影响社交、可自行摘戴、个性化定制等。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隐形矫治技术最早起源于20世纪90年代，经过多年的研究和发展，已经成为一种成熟的牙齿矫治技术。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随着计算机技术的不断进步，隐形矫治器的设计和制作也更加精准和个性化，矫治效果和舒适度也得到了大幅提升。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隐形矫治器的历史与发展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37" r="993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隐形矫治器适用于大多数需要进行牙齿矫正的人群，特别是对美观要求较高、对传统矫治器敏感或无法适应传统矫治器的患者。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隐形矫治器主要用于矫正牙齿排列不齐、牙齿拥挤、牙齿间隙过大等症状，也可用于矫治上下颌关系异常等问题。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隐形矫治器的适用范围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隐形矫治器的原理与技术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矫治器通过施加轻微的力量，对牙齿进行缓慢、持续的移动，以达到矫正的目的。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矫治器利用生物力学原理，通过改变牙齿的位置和角度，调整颌骨和面部软组织的生长，从而改善面型和咀嚼功能。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" r="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矫治器通过精密的设计和制作，确保力量分布均匀，减少对牙齿和牙周组织的损伤。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" b="1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矫治器的材料与制作技术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矫治器通常由高分子材料制成，如聚合物、硅胶等，具有较高的弹性和耐用性。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制作矫治器需要精密的设备和专业技术，包括三维扫描、数字化设计、3D打印等技术。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矫治器的制作过程需要严格的质量控制，确保矫治器的精度和舒适度。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矫治器需要每天佩戴足够的时间，通常为20-22小时，以保持治疗效果。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矫治器应避免过硬、过粘或过甜的食物，以免损坏矫治器或影响矫治效果。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矫治器应定期清洁和维护，避免细菌滋生和矫治器的磨损。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矫治器的佩戴与维护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隐形矫治器的优势与风险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https://d.book118.com/636200151004010033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2024-09-01T10:18:35.427</cp:lastPrinted>
  <dcterms:created xsi:type="dcterms:W3CDTF">2024-09-01T02:18:35Z</dcterms:created>
  <dcterms:modified xsi:type="dcterms:W3CDTF">2024-09-01T02:18:37Z</dcterms:modified>
</cp:coreProperties>
</file>