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E3E6F-A9F5-45DA-B3CE-68B53AF5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7C8EF-E2C3-4EC1-B18C-0046CE658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906EA-FE01-4420-B9B8-D4730749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517D8-0931-4A43-8373-1C70AD7C3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7C750-2B13-4F98-93CB-DF1A68689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B4BC3C-B894-4D46-9828-56FA2E2EF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0F6C7D-F406-47CD-9ACE-D6061CEE5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0C0ED-30BE-47E0-B086-28FC6116F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2DDDB-3C3E-4A74-9CD2-6F8AED85F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09208-B652-4E23-B603-9EADE4608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1D015-4DCC-4C94-9A33-5181E3F24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00154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应急知识安全培训教育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应急知识培训的重要性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应急知识培训内容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应急知识培训形式和方法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应急知识培训效果评估与改进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应急知识培训的重要性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https://d.book118.com/636200154223010030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2024-08-29T02:50:38.666</cp:lastPrinted>
  <dcterms:created xsi:type="dcterms:W3CDTF">2024-08-28T18:50:38Z</dcterms:created>
  <dcterms:modified xsi:type="dcterms:W3CDTF">2024-08-28T18:50:40Z</dcterms:modified>
</cp:coreProperties>
</file>