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9569F0-2009-4B6F-A678-160585E7D9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5DE2F9-BE35-48FA-BCE9-BA6C7EE632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B97081-9808-4E8F-9B3D-980CD73469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08671B-B6F5-4C71-9C70-A0DA2411EF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F9DE8B-7D4C-48D5-897C-04580EC503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CB9C31-6B4D-40B6-9276-CDEA69FD60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221146-C5CE-4B3A-97A4-2E5656F32D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C4CECF-5DBB-43D3-A68D-DE717A6751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743498-6B7A-4708-ADFB-C06C5F633B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2846DB-5159-477C-AC3A-261DD70469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ABE0C4-CB34-47A5-831A-E72534DBFA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20204101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机械防护</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机械防护概述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机械伤害类型与原因分析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防护措施与方法探讨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监督检查与评估改进</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案例分析：成功实践分享与教训总结</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未来展望与建议提出</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机械防护概述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机械防护是指采用特定的装置或措施，对机械设备及其操作人员进行保护，以防止机械设备在运行过程中产生的危险和有害因素对人员造成伤害或财产损失。</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确保机械设备的安全运行，保障操作人员的生命安全和身体健康，减少或避免机械事故带来的损失。</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88" r="249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000" r="10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机械设备在现代生产和生活中应用广泛，其运行过程中可能产生各种危险和有害因素，如不加以有效防护，将对人员和环境造成严重危害。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通过实施机械防护，可以消除或降低机械设备产生的危险和有害因素，保障生产安全顺利进行，提高生产效率和质量，同时也有利于保护环境和资源。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适用范围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机械防护适用于各种机械设备的操作和维护，包括机床、冲压设备、起重机械、运输机械、农业机械等。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适用对象</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机械防护的主要适用对象包括机械设备的操作人员、维护人员以及设备管理人员等。他们需要了解机械设备的危险性和防护措施，掌握相应的操作技能和应急处置能力，以确保机械设备的安全运行。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机械伤害类型与原因分析</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常见机械伤害类型</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挤压伤害</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机械设备运转时，两个作相对运动的部件之间或运动部件与静止部件之间由于安全距离不够形成挤压，导致人体某部位受到挤压伤害。</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缠绕伤害</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机械设备上的旋转部件，如齿轮、链轮、皮带轮等，在运转过程中将人体某部位卷入或缠住，造成缠绕伤害。</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剪切伤害</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当机械设备上的锋利部件或刀具在运转过程中，与人体某部位形成交叉或割削，从而造成剪切伤害。</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打击伤害</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机械设备上的零部件或工具在运转过程中，由于松动、脱落或飞出等原因，对人体造成打击伤害。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7383" r="1738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6455" r="1645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机械设备在设计时未充分考虑安全防护措施，导致设备本身存在安全隐患。</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设备设计缺陷</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操作人员不熟悉设备性能或违反操作规程，导致误操作引发事故。</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操作不当</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机械设备长期运行后，由于缺乏必要的维护保养，导致设备磨损严重、性能下降，从而引发事故。</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维护保养不足</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机械设备的安全防护装置损坏或失效，无法起到应有的保护作用，导致事故发生。</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安全防护装置失效</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伤害原因剖析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625" r="96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仅造成人体表面轻微擦伤或划伤，不影响正常工作和生活。</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轻微伤害</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造成人体某部位骨折、脱臼、撕裂等较严重伤害，需要一定时间治疗和恢复。</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一般伤害</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导致人体重要器官受损、肢体残缺等严重后果，甚至危及生命。</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严重伤害</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造成多人死亡或重伤的恶性事故，给企业和个人带来巨大损失和严重影响。</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特别重大伤害</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危害程度评估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防护措施与方法探讨</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用于保护操作人员的安全，防止机械部件或工件飞出伤人，如皮带轮、齿轮等旋转部件的防护罩。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防护罩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042" r="160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安全隔离栅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708" b="16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紧急停车装置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用于将危险区域与操作人员隔离，防止人员误入危险区域，如冲压机械的安全隔离栅。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在紧急情况下，能够迅速切断机械动力源，使机械停止运转，如急停按钮、安全拉线开关等。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机械设备安全防护装置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制定详细的机械设备操作规程，明确操作步骤、安全注意事项、异常情况处理等，确保操作人员能够正确、安全地操作机械设备。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对操作人员进行专业培训，使其掌握机械设备的操作技能和安全知识，提高安全意识和自我保护能力。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操作规程与培训要求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培训要求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操作规程</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个人防护用品</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根据机械设备的危险特性和操作要求，选用适当的个人防护用品，如安全帽、防护服、劳保鞋、耳塞等。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注意事项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选用个人防护用品时，要确保其符合国家标准或行业标准，具有合格证明；同时，要定期检查和维护个人防护用品，确保其完好有效。此外，操作人员要正确佩戴和使用个人防护用品，不能随意取下或损坏。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个人防护用品选用及注意事项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https://d.book118.com/636202041010010052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2024-09-18T03:11:10.744</cp:lastPrinted>
  <dcterms:created xsi:type="dcterms:W3CDTF">2024-09-17T19:11:10Z</dcterms:created>
  <dcterms:modified xsi:type="dcterms:W3CDTF">2024-09-17T19:11:12Z</dcterms:modified>
</cp:coreProperties>
</file>