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0481E-47AF-4D14-9D2F-9359DE091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8AF915-B9FF-4F67-BB71-E80381833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AC370-EB3D-42BE-BF49-20AA35968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574CE3-CEDB-407A-AC5B-028095508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159FCF-ED79-4FE3-9964-332F13610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07E27A-6C89-43FD-AE8D-BBBAAF0898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CFF10A-6EF6-4069-B4D1-707FBD61D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C19D41-67E9-48EA-BF27-A85397CE7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AFC4F-CDED-4A6E-BD0C-3177753AE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DB323D-3804-42AF-A435-FEB58E24C1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6D5A4-00C0-4ACB-A3AB-176CEDD29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202051042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工程承包行业2024财务影响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工程承包行业概述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2024年工程承包行业的财务状况预测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2024年工程承包行业的财务风险分析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2024年工程承包行业的财务机遇与挑战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分析工程承包行业在2024年的财务状况和趋势，为投资者、企业决策者提供参考。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探讨工程承包行业在国内外市场的发展前景和挑战。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评估工程承包行业的盈利能力和风险水平，为相关利益方提供决策依据。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随着全球经济复苏和基础设施建设的加速，工程承包行业迎来新的发展机遇。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国内政策支持、技术创新和市场需求的增长，为工程承包行业提供了广阔的发展空间。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07" b="7807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38" b="783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然而，工程承包行业也面临着市场竞争加剧、成本上升和环保要求提高等挑战。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0" b="790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工程承包行业概述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工程承包行业是指从事建筑工程、市政工程、公路工程、水利工程等各类工程项目的总承包和专业承包活动的行业。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根据业务范围和资质等级，工程承包行业可以分为不同的类型，如房屋建筑工程、基础设施工程、专业工程等。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工程承包行业的定义与分类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3417" b="1341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20世纪80年代初，随着改革开放的深入，工程承包行业开始起步，主要集中在房屋建筑领域。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20世纪90年代至21世纪初，随着城市化进程加速和基础设施建设的不断推进，工程承包行业进入快速发展阶段。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近年来，随着市场竞争加剧和政策环境的变化，工程承包行业开始转型升级，向专业化、精细化、绿色化方向发展。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转型升级阶段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工程承包行业的发展历程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目前，工程承包行业已经成为国民经济的重要支柱产业之一，为基础设施建设和社会经济发展做出了巨大贡献。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未来，工程承包行业将继续向专业化、精细化、绿色化方向发展，同时将加强与信息技术、新材料等领域的融合，提升产业附加值和竞争力。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工程承包行业的现状与趋势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2024年工程承包行业的财务状况预测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917" r="1091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随着全球经济的复苏和基础设施投资的增长，预计2024年工程承包行业的总收入将达到XXXX亿美元，同比增长X%。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收入预测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受益于规模效应和技术进步，预计行业平均利润率将保持在X%左右，但市场竞争激烈可能导致部分企业利润下滑。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利润预测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行业收入与利润预测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资产预测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工程承包企业的资产将继续增长，主要集中在固定资产和无形资产上，如机械设备、专利技术等。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负债与权益预测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随着企业规模的扩大，负债和权益总额也将相应增长。负债结构将更加多元化，长期负债比例可能上升。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行业资产负债表预测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https://d.book118.com/636202051042010040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2024-09-06T12:32:52.213</cp:lastPrinted>
  <dcterms:created xsi:type="dcterms:W3CDTF">2024-09-06T04:32:52Z</dcterms:created>
  <dcterms:modified xsi:type="dcterms:W3CDTF">2024-09-06T04:32:54Z</dcterms:modified>
</cp:coreProperties>
</file>