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F0A55-A00E-4D9C-8C98-EA9853DD9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B4362-5A07-4DEE-A3FB-1FD126743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B8663-F5A4-467F-9388-EA71A1D15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E95B8-F51E-4393-861E-B080A4C54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8C6ED-C176-4011-BFD8-4F576A859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203FF-DEB8-420F-9FA7-281280D51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1F6B3B-BA03-4875-B074-72B8B9903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B4142-CA16-40E5-A4F9-E4F25A15B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77F0E-0B46-4B1A-942A-2057D0B68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5389B-3D12-4CA5-9548-B010E7F8E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16253-224C-4988-80C2-0EB107119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0215023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第四讲库存管理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库存绩效评估与改进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现代技术在库存管理中的应用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库存管理是指对生产、流通领域中各种物品、产成品以及其他资源进行预测、计划、执行和控制，使其保持合理水平的一系列管理活动。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确保企业生产经营活动的正常进行，降低库存成本，提高资金利用效率，增强企业竞争力。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提高客户服务水平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库存管理能够确保生产所需的原材料、零部件等及时供应，避免生产中断或延误。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库存管理能够确保及时满足客户需求，提高客户满意度和忠诚度。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通过合理的库存管理，可以减少资金占用、降低库存积压、减少过期和损坏等成本。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优化库存管理有助于企业降低成本、提高效率，从而在激烈的市场竞争中脱颖而出。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08" r="2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根据市场需求和企业生产计划，确定合理的库存水平，避免盲目生产和积压。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以需定产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在合适的时间采购适量的物品，既满足生产需要，又不过多占用资金和仓储空间。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适时适量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按照物品入库的时间顺序进行出库，确保库存物品的新鲜度和质量。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先入先出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定期对库存进行盘点，确保账实相符，及时发现并处理问题。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定期盘点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品种少、占用资金多，需要重点管理，严格控制库存。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667" b="17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333" r="25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品种和占用资金适中，可适当控制库存。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品种多、占用资金少，可采用简单的管理方法，适当加大库存量。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当库存量下降到预定的最低库存数量（订货点）时，立即按固定数量订货补充。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简单易行，便于管理。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订货时间和数量固定，缺乏灵活性，可能导致库存积压或缺货。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按固定的时间间隔检查库存，根据库存状况确定是否订货及订货数量。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需要定期检查库存，管理成本相对较高。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灵活性较高，可根据实际需求调整订货量。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JIT（Just-in-Time）理念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在需要的时候，按需要的量，生产所需的产品。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降低库存成本，提高生产效率，减少浪费。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对供应链要求较高，需要实现供应链协同和信息共享。同时，对生产计划和物料需求计划的准确性要求较高。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JIT库存控制法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零库存策略是一种通过精确的需求预测、高效的物流管理和实时的库存监控，以最小化库存持有成本的策略。其核心理念是实现“按需生产”和“即时配送”，从而最大限度地减少库存积压和浪费。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零库存策略的优点包括降低库存成本、减少资金占用、提高运营效率等。然而，该策略也存在一些缺点，如难以应对需求波动、对供应链协同要求较高、可能增加运输成本等。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零库存策略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VMI是一种由供应商负责管理和控制客户库存的策略。供应商根据客户需求预测和历史数据，制定库存计划和补货策略，以确保客户库存水平保持在合理范围内。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MI的优点包括降低客户库存成本、提高供应链响应速度、加强供应商与客户之间的合作等。然而，该策略也存在一些缺点，如增加供应商的管理成本、对信息共享和协同要求较高、可能引发供应链中的权力失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供应商管理库存（VMI）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JMI是一种由供应链上的多个成员共同参与库存管理的策略。通过协同制定库存计划、共享信息和资源，以实现整个供应链库存水平的优化。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JMI的优点包括提高供应链整体效率、降低库存成本、加强供应链成员之间的合作等。然而，该策略也存在一些缺点，如实施难度较大、需要高度的信息共享和协同、可能引发供应链中的利益冲突等。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联合库存管理（JMI）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https://d.book118.com/636202150234010045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2024-09-14T22:30:48.471</cp:lastPrinted>
  <dcterms:created xsi:type="dcterms:W3CDTF">2024-09-14T14:30:48Z</dcterms:created>
  <dcterms:modified xsi:type="dcterms:W3CDTF">2024-09-14T14:30:50Z</dcterms:modified>
</cp:coreProperties>
</file>