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6D6DF-62F9-432B-8EE1-02691D263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349A5-BD00-4822-A575-82B78A75A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F84F4-DE89-4345-8536-A8AFA8B9B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C96F8-F21B-4EA9-827A-D799C1962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DF61E5-DB05-45DF-BDA2-B18207C8F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99A5C5-56B3-4A9D-95DE-BE188D288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5C5B93-9DFC-49D3-B109-C47BDB4FB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F4B3B-D76A-4DDB-92E5-B0D2768BD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5D5CA-EECB-4E70-AE2D-CAA66AC99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4BBA4-33BA-4BF5-A547-3E8947F16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F3328-6B1B-4EDC-899F-AC91788F2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0223121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煤矿机电安全管理培训课件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机电设备安全操作规范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机电事故预防与处理措施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煤矿机电安全检查与评估方法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煤矿机电安全管理体系建设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煤矿机电智能化技术应用展望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机电安全管理概述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包括采煤机、刮板输送机、液压支架等设备。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煤矿机电系统组成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采煤系统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包括掘进机、装载机、皮带输送机等设备。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掘进系统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包括轨道运输、胶带运输等设备。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运输系统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包括水泵、水管、阀门等设施。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排水系统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包括通风机、风门、风筒等设施。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通风系统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包括变压器、开关柜、电缆等设施。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供电系统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机电设备是煤矿生产的重要组成部分，其安全运行直接关系到煤矿生产安全。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保障煤矿生产安全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提高煤矿生产效率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保护人员生命安全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机电设备的高效运行能够提高煤矿生产效率，降低生产成本。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机电设备事故往往会造成人员伤亡和财产损失，加强机电安全管理能够保护人员生命安全。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机电安全管理重要性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《煤矿安全规程》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《安全生产法》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《矿山安全法》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相关标准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法律法规及标准要求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921" r="1592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511" r="1851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对煤矿机电设备的安全管理提出了明确要求，包括设备选型、安装、使用、维护等方面。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明确了企业安全生产的主体责任，要求企业加强设备安全管理，确保设备安全运行。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规定了矿山企业必须具备的安全生产条件，包括机电设备的安全运行条件。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如《煤矿在用设备安全检测检验规范》等，对煤矿机电设备的检测检验提出了具体要求。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机电设备安全操作规范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停电必须有计划、有申请，经审批后方可执行；送电前必须确认安全措施已全部拆除，且设备上无人员工作。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严格执行停送电制度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对电气设备进行保护接地，防止设备漏电或感应电对人员造成伤害。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确保电气设备保护接地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定期对电气设备进行检查，包括设备外观、绝缘性能、接线端子等，确保设备处于良好状态。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定期检查电气设备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严格按照电气设备操作规程进行操作，避免因误操作导致设备损坏或人员伤害。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遵守电气设备操作规程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电气设备安全操作要点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机械设备安全操作规范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操作前检查机械设备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在操作机械设备前，必须对设备进行检查，包括设备各部件是否完好、安全防护装置是否齐全有效等。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严格执行机械设备操作规程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按照机械设备操作规程进行操作，避免因违规操作导致设备损坏或人员伤害。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机械设备运转中的注意事项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在机械设备运转过程中，要密切关注设备运行情况，发现异常及时处理；同时要避免触摸设备旋转部位，防止发生机械伤害。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机械设备停机后的维护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机械设备停机后，要对设备进行维护保养，清理设备上的杂物和油污，检查设备各部件是否完好。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严格遵守提升运输设备操作规程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按照提升运输设备操作规程进行操作，确保设备安全稳定运行。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在使用提升运输设备前，必须对设备进行检查，包括钢丝绳、钩头、保险装置等是否完好有效。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在提升运输设备运行过程中，要加强监护，发现异常情况及时停车处理；同时要避免超载、超速等违规行为。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提升运输设备停机后，要对设备进行维护保养，检查设备各部件是否完好，确保下次使用时设备处于良好状态。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提升运输设备使用前的检查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提升运输设备运行中的监护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提升运输设备停机后的维护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提升运输设备安全操作要求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机电事故预防与处理措施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797" r="1979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常见机电事故类型及原因分析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包括触电、电气火灾等，主要原因是设备缺陷、操作不当或维护不到位。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如机械伤害、设备损坏等，多因设备老化、安全防护装置失效或违规操作引起。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涉及矿车、皮带运输等，常因设备故障、操作失误或信号不畅导致。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包括爆炸、中毒等，多因环境因素或管理不善引发。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电气事故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机械事故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运输事故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其他事故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完善安全管理制度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强化员工培训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预防措施制定与实施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制定并落实各项安全操作规程，明确各级人员职责。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提高员工安全意识和操作技能，减少人为失误。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定期检查、保养机电设备，确保其处于良好状态。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定期对煤矿进行全面安全检查，及时发现并消除隐患。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https://d.book118.com/636202231211010044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2024-09-13T07:13:59.031</cp:lastPrinted>
  <dcterms:created xsi:type="dcterms:W3CDTF">2024-09-12T23:13:59Z</dcterms:created>
  <dcterms:modified xsi:type="dcterms:W3CDTF">2024-09-12T23:14:01Z</dcterms:modified>
</cp:coreProperties>
</file>