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5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4F58F-3CCA-4F0D-BA15-8E276A816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F107C-4200-4021-9081-7978A5C31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260F1-891F-4114-94E8-C13EB4C5C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1F48D-EB64-4CCE-83EE-16A2E778B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BACCD3-A9B8-4315-8124-38715B8D0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DDCF86-4143-4CE1-BD85-CAE428873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E3BDC6-01D5-464E-8D49-EE8F6F5C6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1C6A4-459B-40BA-9BD8-F7F0D8CBE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8FCC9-9F57-4BCB-9E5B-3E7BB6C01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FA24E-859B-4019-9638-100D21405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586F5-07E1-4857-8505-18F2F0CF7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148" r:id="rId2"/>
    <p:sldLayoutId id="2147485149" r:id="rId3"/>
    <p:sldLayoutId id="2147485150" r:id="rId4"/>
    <p:sldLayoutId id="2147485151" r:id="rId5"/>
    <p:sldLayoutId id="2147485152" r:id="rId6"/>
    <p:sldLayoutId id="2147485153" r:id="rId7"/>
    <p:sldLayoutId id="2147485154" r:id="rId8"/>
    <p:sldLayoutId id="2147485155" r:id="rId9"/>
    <p:sldLayoutId id="2147485156" r:id="rId10"/>
    <p:sldLayoutId id="214748515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0310412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人教版八年级下册《雨之歌》教学设计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教学目标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教学方法与手段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教学步骤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教学评价与反馈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https://d.book118.com/636203104121010032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人教版八年级下册《雨之歌》教学设计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2024-08-31T14:26:25.827</cp:lastPrinted>
  <dcterms:created xsi:type="dcterms:W3CDTF">2024-08-31T06:26:25Z</dcterms:created>
  <dcterms:modified xsi:type="dcterms:W3CDTF">2024-08-31T06:26:27Z</dcterms:modified>
</cp:coreProperties>
</file>