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2176F5-7428-49AC-B630-007AC30B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97F55-4089-4CD1-BA6F-A53AAABB5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31C5D-0DAF-4017-83BC-7B5FE23D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A2F96-30A0-456D-8E58-EE1DDEE38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2119E-D2B4-4352-B0D1-B69A18584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F2CE7-5F20-4D71-8883-2412BDC9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3AE7FE-13FE-470F-B4A7-9CFFFF746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C51B7-77FE-431B-ACD9-30B8B6897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25131-8756-40BA-87B9-FC04B89F5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6785A-E2BD-4CC8-84B9-27A6B3F69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323BD-54A5-4D86-8E0C-FCCAFDB79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0413204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《问题解答》PPT课件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问题解答的常见类型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问题解答的未来发展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22" b="13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问题解答是针对用户提出的问题，通过分析、推理和判断，给出准确、清晰的答案或解决方案的过程。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问题解答是知识传递和信息交流的重要手段，有助于提高用户的知识水平和思维能力，同时也有助于提升个人和组织的形象和声誉。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37" r="29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仔细阅读问题，明确问题的核心和要求。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理解问题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对问题进行深入分析，确定问题的类型和难度。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分析问题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问题解答的步骤与技巧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通过查阅资料、搜索网络、咨询专家等方式，寻找相关答案或解决方案。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寻找答案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整理答案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呈现答案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对收集到的信息进行整理、筛选和归纳，形成完整的答案。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以清晰、简洁的语言和适当的格式呈现答案，便于用户理解和接受。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问题解答的步骤与技巧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在回答问题时，要善于总结关键信息和重点内容，避免冗长和重复。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善于总结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在回答问题时，要保持逻辑清晰，条理分明，便于用户理解和记忆。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逻辑清晰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问题解答的步骤与技巧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提供案例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在回答问题时，可以提供相关案例或实例，以增强说服力和可信度。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善于引导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在回答问题时，要善于引导用户思考和提问，以提高用户的问题解决能力。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问题解答的步骤与技巧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不理解问题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在回答问题前没有仔细阅读和理解问题，导致答案偏离主题或不能满足用户需求。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提供错误答案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由于知识储备不足或信息来源不可靠，提供错误的答案或解决方案。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问题解答的常见误区与解决方法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问题解答的常见误区与解决方法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答案过于复杂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在回答问题时过于复杂或冗长，导致用户难以理解和接受。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缺乏互动和沟通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在回答问题时缺乏与用户的互动和沟通，不能有效引导用户解决问题。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不断学习和积累知识，提高自己的专业水平和素养。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加强知识储备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在回答问题前，仔细阅读和理解问题，确保答案符合用户需求。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仔细阅读问题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问题解答的常见误区与解决方法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提供简洁答案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在回答问题时，尽量提供简洁、清晰的答案，便于用户理解和接受。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加强互动和沟通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在回答问题时，加强与用户的互动和沟通，提高用户的问题解决能力。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问题解答的常见误区与解决方法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问题解答的常见类型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知识型问题解答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提供具体、准确的信息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这类问题通常涉及事实、日期、定义或概念的解释，答案通常是具体的、客观的，可以通过查找资料或参考书籍获得。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演示具体操作步骤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这类问题涉及到如何执行某个任务或操作，答案通常包括一系列详细的步骤，以指导用户完成特定的任务。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技能型问题解答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https://d.book118.com/636204132045010033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2024-09-01T19:41:22.850</cp:lastPrinted>
  <dcterms:created xsi:type="dcterms:W3CDTF">2024-09-01T11:41:22Z</dcterms:created>
  <dcterms:modified xsi:type="dcterms:W3CDTF">2024-09-01T11:41:24Z</dcterms:modified>
</cp:coreProperties>
</file>