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04D885-F91A-41FA-A259-27FAEE4E0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97518-26FC-4820-BFEE-54B9AEBD9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A18CE9-FEF4-42F3-9A66-0D96A38CC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6BBF5A-F1DA-4394-86D7-EA58BE1034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FDC13E-2EC1-4EF8-8152-D32B807B08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E5BF1A-F2B0-4CC6-9B85-0423B2A997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97BC6D-ADBD-4598-A971-4355D27503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950E43-CB62-46A0-9293-56871FF00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FD853-8584-4788-9243-2AC7DADF3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96D9B-8B3C-4670-8160-9923DEE8E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D9513B-035E-4408-AA60-88CD877A6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05022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体育咨询行业的技术生态与产业链协同</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体育咨询行业技术生态概述
 体育咨询产业链协同分析
 数字化技术在体育咨询中的应用
 人工智能技术对体育咨询的影响
 体育数据技术在咨询服务中的作用
 5G技术对体育咨询行业的影响
 云计算技术在体育咨询中的应用
 区块链技术在体育咨询中的应用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体育咨询行业技术生态概述</a:t>
            </a:r>
          </a:p>
        </p:txBody>
      </p:sp>
      <p:sp>
        <p:nvSpPr>
          <p:cNvPr id="3" name="Subtitle 2"/>
          <p:cNvSpPr>
            <a:spLocks noGrp="1"/>
          </p:cNvSpPr>
          <p:nvPr>
            <p:ph type="subTitle" idx="1"/>
          </p:nvPr>
        </p:nvSpPr>
        <p:spPr/>
        <p:txBody>
          <a:bodyPr/>
          <a:lstStyle/>
          <a:p>
            <a:r>
              <a:t>体育咨询行业的技术生态与产业链协同</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体育咨询行业技术生态概述</a:t>
            </a:r>
          </a:p>
        </p:txBody>
      </p:sp>
      <p:sp>
        <p:nvSpPr>
          <p:cNvPr id="3" name="Text Placeholder 2"/>
          <p:cNvSpPr>
            <a:spLocks noGrp="1"/>
          </p:cNvSpPr>
          <p:nvPr>
            <p:ph type="body" idx="1"/>
          </p:nvPr>
        </p:nvSpPr>
        <p:spPr/>
        <p:txBody>
          <a:bodyPr/>
          <a:lstStyle/>
          <a:p>
            <a:r>
              <a:t>数字孪生及虚拟现实，</a:t>
            </a:r>
          </a:p>
        </p:txBody>
      </p:sp>
      <p:sp>
        <p:nvSpPr>
          <p:cNvPr id="4" name="Content Placeholder 3"/>
          <p:cNvSpPr>
            <a:spLocks noGrp="1"/>
          </p:cNvSpPr>
          <p:nvPr>
            <p:ph sz="half" idx="2"/>
          </p:nvPr>
        </p:nvSpPr>
        <p:spPr/>
        <p:txBody>
          <a:bodyPr/>
          <a:lstStyle/>
          <a:p>
            <a:r>
              <a:t>1. 以精准传感器和广泛互联的物联网为基础，将物理世界映射到数字世界中，在虚拟空间中复制体育赛事、运动场景、体育场馆等，为体育咨询行业提供更具沉浸感和互动性的体验。</a:t>
            </a:r>
          </a:p>
          <a:p>
            <a:r>
              <a:t>2. 虚拟现实技术可以创建逼真的体育环境，使运动员和教练能够在安全的虚拟环境中进行训练和比赛，并提供身临其境般的比赛观赏体验，提升用户体验和参与度。</a:t>
            </a:r>
          </a:p>
          <a:p>
            <a:r>
              <a:t>3. 数字孪生和虚拟现实技术的结合，可以为体育咨询行业提供更全面的数据收集、分析和预测，帮助决策者制定更有效的策略和方案。</a:t>
            </a:r>
          </a:p>
        </p:txBody>
      </p:sp>
      <p:sp>
        <p:nvSpPr>
          <p:cNvPr id="5" name="Text Placeholder 4"/>
          <p:cNvSpPr>
            <a:spLocks noGrp="1"/>
          </p:cNvSpPr>
          <p:nvPr>
            <p:ph type="body" idx="3"/>
          </p:nvPr>
        </p:nvSpPr>
        <p:spPr/>
        <p:txBody>
          <a:bodyPr/>
          <a:lstStyle/>
          <a:p>
            <a:r>
              <a:t>人工智能和大数据，</a:t>
            </a:r>
          </a:p>
        </p:txBody>
      </p:sp>
      <p:sp>
        <p:nvSpPr>
          <p:cNvPr id="6" name="Content Placeholder 5"/>
          <p:cNvSpPr>
            <a:spLocks noGrp="1"/>
          </p:cNvSpPr>
          <p:nvPr>
            <p:ph sz="half" idx="4"/>
          </p:nvPr>
        </p:nvSpPr>
        <p:spPr/>
        <p:txBody>
          <a:bodyPr/>
          <a:lstStyle/>
          <a:p>
            <a:r>
              <a:t>1. 人工智能技术可以帮助体育咨询行业分析海量数据，从中提取有价值的信息，以便做出更准确的预测和决策，并实时追踪比赛数据、分析比赛形势、预测比赛结果，帮助教练员制定战术策略，帮助运动员提高技术水平。</a:t>
            </a:r>
          </a:p>
          <a:p>
            <a:r>
              <a:t>2. 人工智能还可以通过创建个性化推荐系统，为用户提供定制的体育资讯和赛事信息，提升用户满意度和忠诚度，也可以通过智能客服系统，为用户提供便捷的咨询和服务。</a:t>
            </a:r>
          </a:p>
          <a:p>
            <a:r>
              <a:t>3. 大数据技术则为人工智能提供了基础，通过收集和分析海量数据，可以帮助体育咨询行业更深入地了解用户需求和行为，从而提供更具针对性和个性化的服务。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体育咨询行业技术生态概述</a:t>
            </a:r>
          </a:p>
        </p:txBody>
      </p:sp>
      <p:sp>
        <p:nvSpPr>
          <p:cNvPr id="3" name="Text Placeholder 2"/>
          <p:cNvSpPr>
            <a:spLocks noGrp="1"/>
          </p:cNvSpPr>
          <p:nvPr>
            <p:ph type="body" idx="1"/>
          </p:nvPr>
        </p:nvSpPr>
        <p:spPr/>
        <p:txBody>
          <a:bodyPr/>
          <a:lstStyle/>
          <a:p>
            <a:r>
              <a:t>物联网（IoT）和传感器技术，</a:t>
            </a:r>
          </a:p>
        </p:txBody>
      </p:sp>
      <p:sp>
        <p:nvSpPr>
          <p:cNvPr id="4" name="Content Placeholder 3"/>
          <p:cNvSpPr>
            <a:spLocks noGrp="1"/>
          </p:cNvSpPr>
          <p:nvPr>
            <p:ph sz="half" idx="2"/>
          </p:nvPr>
        </p:nvSpPr>
        <p:spPr/>
        <p:txBody>
          <a:bodyPr/>
          <a:lstStyle/>
          <a:p>
            <a:r>
              <a:t>1. 物联网技术将各种体育器材、智能服装、传感器等设备连接起来，通过它们收集运动数据，实时监测运动员的生理指标和运动表现，有助于提升训练和比赛的科学性和安全性。</a:t>
            </a:r>
          </a:p>
          <a:p>
            <a:r>
              <a:t>2. 运动器材和装备内置的传感器可以收集详细的数据，如运动员的身体状态、运动表现、动作姿势等，帮助教练员和运动员分析和改进训练和比赛技巧。</a:t>
            </a:r>
          </a:p>
          <a:p>
            <a:r>
              <a:t>3. 传感器技术还可以应用于比赛场地和设施，如体育场馆的智能照明系统、智能安保系统等，实现更智能化的管理和运营。</a:t>
            </a:r>
          </a:p>
        </p:txBody>
      </p:sp>
      <p:sp>
        <p:nvSpPr>
          <p:cNvPr id="5" name="Text Placeholder 4"/>
          <p:cNvSpPr>
            <a:spLocks noGrp="1"/>
          </p:cNvSpPr>
          <p:nvPr>
            <p:ph type="body" idx="3"/>
          </p:nvPr>
        </p:nvSpPr>
        <p:spPr/>
        <p:txBody>
          <a:bodyPr/>
          <a:lstStyle/>
          <a:p>
            <a:r>
              <a:t>云计算和边缘计算技术，</a:t>
            </a:r>
          </a:p>
        </p:txBody>
      </p:sp>
      <p:sp>
        <p:nvSpPr>
          <p:cNvPr id="6" name="Content Placeholder 5"/>
          <p:cNvSpPr>
            <a:spLocks noGrp="1"/>
          </p:cNvSpPr>
          <p:nvPr>
            <p:ph sz="half" idx="4"/>
          </p:nvPr>
        </p:nvSpPr>
        <p:spPr/>
        <p:txBody>
          <a:bodyPr/>
          <a:lstStyle/>
          <a:p>
            <a:r>
              <a:t>1. 云计算为体育咨询行业提供了强大的计算和存储能力，以及便捷的应用部署和管理，帮助企业快速搭建和扩展体育咨询服务平台，并实现跨平台、跨地域的数据共享和协同。</a:t>
            </a:r>
          </a:p>
          <a:p>
            <a:r>
              <a:t>2. 边缘计算技术可以将计算和存储资源部署到靠近数据源的位置，减少数据的传输延迟，从而实现更实时的数据分析和决策，满足体育赛事对低延迟和高可靠性的要求。</a:t>
            </a:r>
          </a:p>
          <a:p>
            <a:r>
              <a:t>3. 云计算与边缘计算相结合，可以实现数据处理的分布式和协同，在保证实时性的同时，提高系统的整体性能和稳定性。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体育咨询行业技术生态概述</a:t>
            </a:r>
          </a:p>
        </p:txBody>
      </p:sp>
      <p:sp>
        <p:nvSpPr>
          <p:cNvPr id="3" name="Text Placeholder 2"/>
          <p:cNvSpPr>
            <a:spLocks noGrp="1"/>
          </p:cNvSpPr>
          <p:nvPr>
            <p:ph type="body" idx="1"/>
          </p:nvPr>
        </p:nvSpPr>
        <p:spPr/>
        <p:txBody>
          <a:bodyPr/>
          <a:lstStyle/>
          <a:p>
            <a:r>
              <a:t>区块链技术，</a:t>
            </a:r>
          </a:p>
        </p:txBody>
      </p:sp>
      <p:sp>
        <p:nvSpPr>
          <p:cNvPr id="4" name="Content Placeholder 3"/>
          <p:cNvSpPr>
            <a:spLocks noGrp="1"/>
          </p:cNvSpPr>
          <p:nvPr>
            <p:ph sz="half" idx="2"/>
          </p:nvPr>
        </p:nvSpPr>
        <p:spPr/>
        <p:txBody>
          <a:bodyPr/>
          <a:lstStyle/>
          <a:p>
            <a:r>
              <a:t>1. 区块链技术能够保障数据的安全性和不可篡改性，为体育咨询行业提供可靠的数据管理和交易服务，助力构建更加透明、可信的体育赛事生态系统。</a:t>
            </a:r>
          </a:p>
          <a:p>
            <a:r>
              <a:t>2. 区块链技术可以建立运动员、教练员、经纪人与粉丝之间的去中心化关系，实现更加透明和公平的互动，并提高体育产业的整体运营效率。</a:t>
            </a:r>
          </a:p>
          <a:p>
            <a:r>
              <a:t>3. 区块链技术还可用于体育版权管理、门票销售和体育博彩等领域，帮助体育咨询行业开拓新的业务领域和盈利模式。</a:t>
            </a:r>
          </a:p>
        </p:txBody>
      </p:sp>
      <p:sp>
        <p:nvSpPr>
          <p:cNvPr id="5" name="Text Placeholder 4"/>
          <p:cNvSpPr>
            <a:spLocks noGrp="1"/>
          </p:cNvSpPr>
          <p:nvPr>
            <p:ph type="body" idx="3"/>
          </p:nvPr>
        </p:nvSpPr>
        <p:spPr/>
        <p:txBody>
          <a:bodyPr/>
          <a:lstStyle/>
          <a:p>
            <a:r>
              <a:t>移动互联网和社交媒体，</a:t>
            </a:r>
          </a:p>
        </p:txBody>
      </p:sp>
      <p:sp>
        <p:nvSpPr>
          <p:cNvPr id="6" name="Content Placeholder 5"/>
          <p:cNvSpPr>
            <a:spLocks noGrp="1"/>
          </p:cNvSpPr>
          <p:nvPr>
            <p:ph sz="half" idx="4"/>
          </p:nvPr>
        </p:nvSpPr>
        <p:spPr/>
        <p:txBody>
          <a:bodyPr/>
          <a:lstStyle/>
          <a:p>
            <a:r>
              <a:t>1. 移动互联网和社交媒体的普及为体育咨询行业的发展提供了广阔的用户基础，移动终端成为用户获取体育咨询的主要渠道，社交媒体成为体育赛事和运动员与粉丝互动的主要平台。</a:t>
            </a:r>
          </a:p>
          <a:p>
            <a:r>
              <a:t>2. 体育咨询行业可以利用移动互联网和社交媒体的力量，触达更广泛的用户群体，并通过个性化推荐、精准营销等方式，提升用户参与度和忠诚度。</a:t>
            </a:r>
          </a:p>
          <a:p>
            <a:r>
              <a:t>3. 移动互联网和社交媒体还可以为体育咨询行业提供用户行为数据，帮助企业更好地了解用户需求和偏好，并根据用户需求调整服务内容和策略。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体育咨询产业链协同分析</a:t>
            </a:r>
          </a:p>
        </p:txBody>
      </p:sp>
      <p:sp>
        <p:nvSpPr>
          <p:cNvPr id="3" name="Subtitle 2"/>
          <p:cNvSpPr>
            <a:spLocks noGrp="1"/>
          </p:cNvSpPr>
          <p:nvPr>
            <p:ph type="subTitle" idx="1"/>
          </p:nvPr>
        </p:nvSpPr>
        <p:spPr/>
        <p:txBody>
          <a:bodyPr/>
          <a:lstStyle/>
          <a:p>
            <a:r>
              <a:t>体育咨询行业的技术生态与产业链协同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体育咨询产业链协同分析</a:t>
            </a:r>
          </a:p>
        </p:txBody>
      </p:sp>
      <p:sp>
        <p:nvSpPr>
          <p:cNvPr id="3" name="Text Placeholder 2"/>
          <p:cNvSpPr>
            <a:spLocks noGrp="1"/>
          </p:cNvSpPr>
          <p:nvPr>
            <p:ph type="body" idx="1"/>
          </p:nvPr>
        </p:nvSpPr>
        <p:spPr/>
        <p:txBody>
          <a:bodyPr/>
          <a:lstStyle/>
          <a:p>
            <a:r>
              <a:t>体育咨询与场馆设施协同，</a:t>
            </a:r>
          </a:p>
        </p:txBody>
      </p:sp>
      <p:sp>
        <p:nvSpPr>
          <p:cNvPr id="4" name="Content Placeholder 3"/>
          <p:cNvSpPr>
            <a:spLocks noGrp="1"/>
          </p:cNvSpPr>
          <p:nvPr>
            <p:ph sz="half" idx="2"/>
          </p:nvPr>
        </p:nvSpPr>
        <p:spPr/>
        <p:txBody>
          <a:bodyPr/>
          <a:lstStyle/>
          <a:p>
            <a:r>
              <a:t>1. 体育咨询机构通过对场馆设施的建设、改造和运营进行评估和咨询，帮助场馆运营者提高运营效率和盈利能力。</a:t>
            </a:r>
          </a:p>
          <a:p>
            <a:r>
              <a:t>2. 通过收集和分析场馆设施的数据，优化场馆管理和运营模式。</a:t>
            </a:r>
          </a:p>
          <a:p>
            <a:r>
              <a:t>3. 帮助场馆运营者了解市场需求，调整场馆服务和产品，以更好地满足用户的需求。</a:t>
            </a:r>
          </a:p>
        </p:txBody>
      </p:sp>
      <p:sp>
        <p:nvSpPr>
          <p:cNvPr id="5" name="Text Placeholder 4"/>
          <p:cNvSpPr>
            <a:spLocks noGrp="1"/>
          </p:cNvSpPr>
          <p:nvPr>
            <p:ph type="body" idx="3"/>
          </p:nvPr>
        </p:nvSpPr>
        <p:spPr/>
        <p:txBody>
          <a:bodyPr/>
          <a:lstStyle/>
          <a:p>
            <a:r>
              <a:t>体育咨询与赛事运营协同，</a:t>
            </a:r>
          </a:p>
        </p:txBody>
      </p:sp>
      <p:sp>
        <p:nvSpPr>
          <p:cNvPr id="6" name="Content Placeholder 5"/>
          <p:cNvSpPr>
            <a:spLocks noGrp="1"/>
          </p:cNvSpPr>
          <p:nvPr>
            <p:ph sz="half" idx="4"/>
          </p:nvPr>
        </p:nvSpPr>
        <p:spPr/>
        <p:txBody>
          <a:bodyPr/>
          <a:lstStyle/>
          <a:p>
            <a:r>
              <a:t>1. 体育咨询机构帮助赛事运营方制定赛事运营策划和方案，提升赛事形象和影响力。</a:t>
            </a:r>
          </a:p>
          <a:p>
            <a:r>
              <a:t>2. 利用大数据分析技术，分析和预测赛事数据，帮助赛事运营方做出更准确的决策。</a:t>
            </a:r>
          </a:p>
          <a:p>
            <a:r>
              <a:t>3. 通过与媒体、赞助商和合作伙伴合作，帮助赛事运营方扩大赛事影响力，提高赛事运营效率。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体育咨询产业链协同分析</a:t>
            </a:r>
          </a:p>
        </p:txBody>
      </p:sp>
      <p:sp>
        <p:nvSpPr>
          <p:cNvPr id="3" name="Text Placeholder 2"/>
          <p:cNvSpPr>
            <a:spLocks noGrp="1"/>
          </p:cNvSpPr>
          <p:nvPr>
            <p:ph type="body" idx="1"/>
          </p:nvPr>
        </p:nvSpPr>
        <p:spPr/>
        <p:txBody>
          <a:bodyPr/>
          <a:lstStyle/>
          <a:p>
            <a:r>
              <a:t>体育咨询与运动员经纪协同，</a:t>
            </a:r>
          </a:p>
        </p:txBody>
      </p:sp>
      <p:sp>
        <p:nvSpPr>
          <p:cNvPr id="4" name="Content Placeholder 3"/>
          <p:cNvSpPr>
            <a:spLocks noGrp="1"/>
          </p:cNvSpPr>
          <p:nvPr>
            <p:ph sz="half" idx="2"/>
          </p:nvPr>
        </p:nvSpPr>
        <p:spPr/>
        <p:txBody>
          <a:bodyPr/>
          <a:lstStyle/>
          <a:p>
            <a:r>
              <a:t>1. 体育咨询机构为运动员提供经纪服务，协助运动员与俱乐部和品牌签订合同，维护运动员的合法权益。</a:t>
            </a:r>
          </a:p>
          <a:p>
            <a:r>
              <a:t>2. 利用专业知识，帮助运动员进行职业规划和发展，提高运动员的商业价值。</a:t>
            </a:r>
          </a:p>
          <a:p>
            <a:r>
              <a:t>3. 为运动员提供形象管理、媒体公关和法律咨询等服务，帮助运动员树立良好的公众形象。</a:t>
            </a:r>
          </a:p>
        </p:txBody>
      </p:sp>
      <p:sp>
        <p:nvSpPr>
          <p:cNvPr id="5" name="Text Placeholder 4"/>
          <p:cNvSpPr>
            <a:spLocks noGrp="1"/>
          </p:cNvSpPr>
          <p:nvPr>
            <p:ph type="body" idx="3"/>
          </p:nvPr>
        </p:nvSpPr>
        <p:spPr/>
        <p:txBody>
          <a:bodyPr/>
          <a:lstStyle/>
          <a:p>
            <a:r>
              <a:t>体育咨询与体育媒体协同，</a:t>
            </a:r>
          </a:p>
        </p:txBody>
      </p:sp>
      <p:sp>
        <p:nvSpPr>
          <p:cNvPr id="6" name="Content Placeholder 5"/>
          <p:cNvSpPr>
            <a:spLocks noGrp="1"/>
          </p:cNvSpPr>
          <p:nvPr>
            <p:ph sz="half" idx="4"/>
          </p:nvPr>
        </p:nvSpPr>
        <p:spPr/>
        <p:txBody>
          <a:bodyPr/>
          <a:lstStyle/>
          <a:p>
            <a:r>
              <a:t>1. 体育咨询机构为体育媒体提供内容策划和制作服务，帮助体育媒体提升内容质量。</a:t>
            </a:r>
          </a:p>
          <a:p>
            <a:r>
              <a:t>2. 体育咨询机构帮助体育媒体与运动员、教练和俱乐部建立合作关系，获得独家新闻和报道。</a:t>
            </a:r>
          </a:p>
          <a:p>
            <a:r>
              <a:t>3. 通过分析体育数据，为体育媒体提供专业的体育分析和评论，提高体育媒体的权威性和影响力。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体育咨询产业链协同分析</a:t>
            </a:r>
          </a:p>
        </p:txBody>
      </p:sp>
      <p:sp>
        <p:nvSpPr>
          <p:cNvPr id="3" name="Text Placeholder 2"/>
          <p:cNvSpPr>
            <a:spLocks noGrp="1"/>
          </p:cNvSpPr>
          <p:nvPr>
            <p:ph type="body" idx="1"/>
          </p:nvPr>
        </p:nvSpPr>
        <p:spPr/>
        <p:txBody>
          <a:bodyPr/>
          <a:lstStyle/>
          <a:p>
            <a:r>
              <a:t>体育咨询与赞助商协同，</a:t>
            </a:r>
          </a:p>
        </p:txBody>
      </p:sp>
      <p:sp>
        <p:nvSpPr>
          <p:cNvPr id="4" name="Content Placeholder 3"/>
          <p:cNvSpPr>
            <a:spLocks noGrp="1"/>
          </p:cNvSpPr>
          <p:nvPr>
            <p:ph sz="half" idx="2"/>
          </p:nvPr>
        </p:nvSpPr>
        <p:spPr/>
        <p:txBody>
          <a:bodyPr/>
          <a:lstStyle/>
          <a:p>
            <a:r>
              <a:t>1. 体育咨询机构为赞助商提供赞助策略咨询，帮助赞助商寻找合适的赞助项目和运动员。</a:t>
            </a:r>
          </a:p>
          <a:p>
            <a:r>
              <a:t>2. 利用市场调研和数据分析技术，为赞助商评估赞助的回报，提高赞助的投资回报率。</a:t>
            </a:r>
          </a:p>
          <a:p>
            <a:r>
              <a:t>3. 帮助赞助商与运动员和俱乐部建立合作关系，提升赞助商的形象和影响力。</a:t>
            </a:r>
          </a:p>
        </p:txBody>
      </p:sp>
      <p:sp>
        <p:nvSpPr>
          <p:cNvPr id="5" name="Text Placeholder 4"/>
          <p:cNvSpPr>
            <a:spLocks noGrp="1"/>
          </p:cNvSpPr>
          <p:nvPr>
            <p:ph type="body" idx="3"/>
          </p:nvPr>
        </p:nvSpPr>
        <p:spPr/>
        <p:txBody>
          <a:bodyPr/>
          <a:lstStyle/>
          <a:p>
            <a:r>
              <a:t>体育咨询与政府部门协同，</a:t>
            </a:r>
          </a:p>
        </p:txBody>
      </p:sp>
      <p:sp>
        <p:nvSpPr>
          <p:cNvPr id="6" name="Content Placeholder 5"/>
          <p:cNvSpPr>
            <a:spLocks noGrp="1"/>
          </p:cNvSpPr>
          <p:nvPr>
            <p:ph sz="half" idx="4"/>
          </p:nvPr>
        </p:nvSpPr>
        <p:spPr/>
        <p:txBody>
          <a:bodyPr/>
          <a:lstStyle/>
          <a:p>
            <a:r>
              <a:t>1. 体育咨询机构为政府部门提供体育政策制定、体育场馆建设和体育赛事运营等方面的咨询服务。</a:t>
            </a:r>
          </a:p>
          <a:p>
            <a:r>
              <a:t>2. 通过数据分析，为政府部门提供体育产业发展趋势和政策建议，支持政府部门制定更科学合理的体育政策。</a:t>
            </a:r>
          </a:p>
          <a:p>
            <a:r>
              <a:t>3. 通过与国际体育组织和机构合作，帮助政府部门提升我国体育产业的国际竞争力。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数字化技术在体育咨询中的应用</a:t>
            </a:r>
          </a:p>
        </p:txBody>
      </p:sp>
      <p:sp>
        <p:nvSpPr>
          <p:cNvPr id="3" name="Subtitle 2"/>
          <p:cNvSpPr>
            <a:spLocks noGrp="1"/>
          </p:cNvSpPr>
          <p:nvPr>
            <p:ph type="subTitle" idx="1"/>
          </p:nvPr>
        </p:nvSpPr>
        <p:spPr/>
        <p:txBody>
          <a:bodyPr/>
          <a:lstStyle/>
          <a:p>
            <a:r>
              <a:t>体育咨询行业的技术生态与产业链协同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数字化技术在体育咨询中的应用</a:t>
            </a:r>
          </a:p>
        </p:txBody>
      </p:sp>
      <p:sp>
        <p:nvSpPr>
          <p:cNvPr id="3" name="Content Placeholder 2"/>
          <p:cNvSpPr>
            <a:spLocks noGrp="1"/>
          </p:cNvSpPr>
          <p:nvPr>
            <p:ph sz="half" idx="2"/>
          </p:nvPr>
        </p:nvSpPr>
        <p:spPr/>
        <p:txBody>
          <a:bodyPr/>
          <a:lstStyle/>
          <a:p>
            <a:r>
              <a:t>1. 利用传感器、可穿戴设备、智能硬件等科技手段进行数据采集,将运动训练、竞赛、康复治疗等场景的数据化,为运动员、教练员、康复治疗师提供实时数据反馈。</a:t>
            </a:r>
          </a:p>
          <a:p>
            <a:r>
              <a:t>2. 结合物联网技术,将运动场景中的各种数据连接起来,实现数据互联互通。</a:t>
            </a:r>
          </a:p>
          <a:p>
            <a:r>
              <a:t>3. 利用大数据技术对海量运动数据进行存储、分析和处理,从数据中提取有价值的信息,为运动员、教练员和康复治疗师提供科学的决策依据。</a:t>
            </a:r>
          </a:p>
        </p:txBody>
      </p:sp>
      <p:sp>
        <p:nvSpPr>
          <p:cNvPr id="4" name="Text Placeholder 3"/>
          <p:cNvSpPr>
            <a:spLocks noGrp="1"/>
          </p:cNvSpPr>
          <p:nvPr>
            <p:ph type="body" idx="3"/>
          </p:nvPr>
        </p:nvSpPr>
        <p:spPr/>
        <p:txBody>
          <a:bodyPr/>
          <a:lstStyle/>
          <a:p>
            <a:r>
              <a:t>运动康复辅助</a:t>
            </a:r>
          </a:p>
        </p:txBody>
      </p:sp>
      <p:sp>
        <p:nvSpPr>
          <p:cNvPr id="5" name="Content Placeholder 4"/>
          <p:cNvSpPr>
            <a:spLocks noGrp="1"/>
          </p:cNvSpPr>
          <p:nvPr>
            <p:ph sz="half" idx="4"/>
          </p:nvPr>
        </p:nvSpPr>
        <p:spPr/>
        <p:txBody>
          <a:bodyPr/>
          <a:lstStyle/>
          <a:p>
            <a:r>
              <a:t>1. 利用机器人技术、可穿戴设备等科技手段辅助运动康复,将运动康复过程数据化,通过可视化方式为康复师提供运动康复数据反馈,从而制定科学的康复计划。</a:t>
            </a:r>
          </a:p>
          <a:p>
            <a:r>
              <a:t>2. 虚拟现实、增强现实等技术可提供沉浸式的康复体验,让运动康复更加有趣、生动,提高康复治疗效果。</a:t>
            </a:r>
          </a:p>
          <a:p>
            <a:r>
              <a:t>3. 运动康复数据的采集和分析,有助于康复治疗师实时了解康复进度的变化,从而及时调整康复方案。</a:t>
            </a:r>
          </a:p>
        </p:txBody>
      </p:sp>
      <p:sp>
        <p:nvSpPr>
          <p:cNvPr id="6" name="Text Placeholder 5"/>
          <p:cNvSpPr>
            <a:spLocks noGrp="1"/>
          </p:cNvSpPr>
          <p:nvPr>
            <p:ph type="body" idx="1"/>
          </p:nvPr>
        </p:nvSpPr>
        <p:spPr/>
        <p:txBody>
          <a:bodyPr/>
          <a:lstStyle/>
          <a:p>
            <a:r>
              <a:t>运动数据分析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数字化技术在体育咨询中的应用</a:t>
            </a:r>
          </a:p>
        </p:txBody>
      </p:sp>
      <p:sp>
        <p:nvSpPr>
          <p:cNvPr id="3" name="Text Placeholder 2"/>
          <p:cNvSpPr>
            <a:spLocks noGrp="1"/>
          </p:cNvSpPr>
          <p:nvPr>
            <p:ph type="body" idx="1"/>
          </p:nvPr>
        </p:nvSpPr>
        <p:spPr/>
        <p:txBody>
          <a:bodyPr/>
          <a:lstStyle/>
          <a:p>
            <a:r>
              <a:t>运动营养与补剂</a:t>
            </a:r>
          </a:p>
        </p:txBody>
      </p:sp>
      <p:sp>
        <p:nvSpPr>
          <p:cNvPr id="4" name="Content Placeholder 3"/>
          <p:cNvSpPr>
            <a:spLocks noGrp="1"/>
          </p:cNvSpPr>
          <p:nvPr>
            <p:ph sz="half" idx="2"/>
          </p:nvPr>
        </p:nvSpPr>
        <p:spPr/>
        <p:txBody>
          <a:bodyPr/>
          <a:lstStyle/>
          <a:p>
            <a:r>
              <a:t>1. 利用人工智能、机器学习等技术为运动员提供个性化的运动营养方案,以帮助他们提高运动表现,降低受伤风险。</a:t>
            </a:r>
          </a:p>
          <a:p>
            <a:r>
              <a:t>2. 通过传感器、可穿戴设备收集运动数据,分析运动员的运动状态,针对不同运动状态提供个性化的运动营养建议。</a:t>
            </a:r>
          </a:p>
          <a:p>
            <a:r>
              <a:t>3. 打造智能营养数据库,汇集各类运动营养食品、补剂信息,帮助运动员科学选择、搭配运动营养品。</a:t>
            </a:r>
          </a:p>
        </p:txBody>
      </p:sp>
      <p:sp>
        <p:nvSpPr>
          <p:cNvPr id="5" name="Text Placeholder 4"/>
          <p:cNvSpPr>
            <a:spLocks noGrp="1"/>
          </p:cNvSpPr>
          <p:nvPr>
            <p:ph type="body" idx="3"/>
          </p:nvPr>
        </p:nvSpPr>
        <p:spPr/>
        <p:txBody>
          <a:bodyPr/>
          <a:lstStyle/>
          <a:p>
            <a:r>
              <a:t>运动心理学</a:t>
            </a:r>
          </a:p>
        </p:txBody>
      </p:sp>
      <p:sp>
        <p:nvSpPr>
          <p:cNvPr id="6" name="Content Placeholder 5"/>
          <p:cNvSpPr>
            <a:spLocks noGrp="1"/>
          </p:cNvSpPr>
          <p:nvPr>
            <p:ph sz="half" idx="4"/>
          </p:nvPr>
        </p:nvSpPr>
        <p:spPr/>
        <p:txBody>
          <a:bodyPr/>
          <a:lstStyle/>
          <a:p>
            <a:r>
              <a:t>1. 利用虚拟现实、增强现实等技术,构建虚拟运动场景,帮助运动员进行心理训练,提高心理素质,增强自信心和抗压能力。</a:t>
            </a:r>
          </a:p>
          <a:p>
            <a:r>
              <a:t>2. 通过智能穿戴设备、传感器等设备对运动员的心理状态进行实时监测,并通过人工智能算法对心理数据进行分析,为运动员提供个性化的心理干预方案。</a:t>
            </a:r>
          </a:p>
          <a:p>
            <a:r>
              <a:t>3. 利用大数据技术对运动员心理表现进行数据分析,识别影响运动员心理状态的因素,为运动员提供有针对性的心理训练方案。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数字化技术在体育咨询中的应用</a:t>
            </a:r>
          </a:p>
        </p:txBody>
      </p:sp>
      <p:sp>
        <p:nvSpPr>
          <p:cNvPr id="3" name="Text Placeholder 2"/>
          <p:cNvSpPr>
            <a:spLocks noGrp="1"/>
          </p:cNvSpPr>
          <p:nvPr>
            <p:ph type="body" idx="1"/>
          </p:nvPr>
        </p:nvSpPr>
        <p:spPr/>
        <p:txBody>
          <a:bodyPr/>
          <a:lstStyle/>
          <a:p>
            <a:r>
              <a:t>运动赛事运营与管理</a:t>
            </a:r>
          </a:p>
        </p:txBody>
      </p:sp>
      <p:sp>
        <p:nvSpPr>
          <p:cNvPr id="4" name="Content Placeholder 3"/>
          <p:cNvSpPr>
            <a:spLocks noGrp="1"/>
          </p:cNvSpPr>
          <p:nvPr>
            <p:ph sz="half" idx="2"/>
          </p:nvPr>
        </p:nvSpPr>
        <p:spPr/>
        <p:txBody>
          <a:bodyPr/>
          <a:lstStyle/>
          <a:p>
            <a:r>
              <a:t>1. 利用人工智能、5G等技术对运动赛事进行大数据分析,帮助赛事运营者了解观众需求,优化赛事举办方案,提高赛事运营效率。</a:t>
            </a:r>
          </a:p>
          <a:p>
            <a:r>
              <a:t>2. 利用智能票务系统、在线支付等技术实现无纸化、无现金赛事运营,提升观众观赛体验。</a:t>
            </a:r>
          </a:p>
          <a:p>
            <a:r>
              <a:t>3. 利用物联网技术对赛事场馆进行智能化改造,实现场馆的实时监控、应急响应等功能,保障赛事安全有序进行。</a:t>
            </a:r>
          </a:p>
        </p:txBody>
      </p:sp>
      <p:sp>
        <p:nvSpPr>
          <p:cNvPr id="5" name="Text Placeholder 4"/>
          <p:cNvSpPr>
            <a:spLocks noGrp="1"/>
          </p:cNvSpPr>
          <p:nvPr>
            <p:ph type="body" idx="3"/>
          </p:nvPr>
        </p:nvSpPr>
        <p:spPr/>
        <p:txBody>
          <a:bodyPr/>
          <a:lstStyle/>
          <a:p>
            <a:r>
              <a:t>运动营销与推广</a:t>
            </a:r>
          </a:p>
        </p:txBody>
      </p:sp>
      <p:sp>
        <p:nvSpPr>
          <p:cNvPr id="6" name="Content Placeholder 5"/>
          <p:cNvSpPr>
            <a:spLocks noGrp="1"/>
          </p:cNvSpPr>
          <p:nvPr>
            <p:ph sz="half" idx="4"/>
          </p:nvPr>
        </p:nvSpPr>
        <p:spPr/>
        <p:txBody>
          <a:bodyPr/>
          <a:lstStyle/>
          <a:p>
            <a:r>
              <a:t>1. 利用人工智能、大数据技术对体育营销活动进行数据分析,帮助企业和品牌了解消费者需求,优化营销策略,提高营销效果。</a:t>
            </a:r>
          </a:p>
          <a:p>
            <a:r>
              <a:t>2. 利用虚拟现实、增强现实等技术提供互动式的营销体验,让消费者身临其境地感受运动的魅力,从而提高品牌知名度和美誉度。</a:t>
            </a:r>
          </a:p>
          <a:p>
            <a:r>
              <a:t>3. 利用社交媒体、视频平台等在线平台进行运动营销,通过有影响力的运动员、KOL等进行品牌推广,扩大品牌影响力。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人工智能技术对体育咨询的影响</a:t>
            </a:r>
          </a:p>
        </p:txBody>
      </p:sp>
      <p:sp>
        <p:nvSpPr>
          <p:cNvPr id="3" name="Subtitle 2"/>
          <p:cNvSpPr>
            <a:spLocks noGrp="1"/>
          </p:cNvSpPr>
          <p:nvPr>
            <p:ph type="subTitle" idx="1"/>
          </p:nvPr>
        </p:nvSpPr>
        <p:spPr/>
        <p:txBody>
          <a:bodyPr/>
          <a:lstStyle/>
          <a:p>
            <a:r>
              <a:t>体育咨询行业的技术生态与产业链协同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https://d.book118.com/636205022042010045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体育咨询行业技术生态概述</vt:lpstr>
      <vt:lpstr> 体育咨询行业技术生态概述</vt:lpstr>
      <vt:lpstr> 体育咨询行业技术生态概述</vt:lpstr>
      <vt:lpstr> 体育咨询行业技术生态概述</vt:lpstr>
      <vt:lpstr> 体育咨询产业链协同分析</vt:lpstr>
      <vt:lpstr> 体育咨询产业链协同分析</vt:lpstr>
      <vt:lpstr> 体育咨询产业链协同分析</vt:lpstr>
      <vt:lpstr> 体育咨询产业链协同分析</vt:lpstr>
      <vt:lpstr> 数字化技术在体育咨询中的应用</vt:lpstr>
      <vt:lpstr> 数字化技术在体育咨询中的应用</vt:lpstr>
      <vt:lpstr> 数字化技术在体育咨询中的应用</vt:lpstr>
      <vt:lpstr> 数字化技术在体育咨询中的应用</vt:lpstr>
      <vt:lpstr> 人工智能技术对体育咨询的影响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2024-09-13T22:58:14.145</cp:lastPrinted>
  <dcterms:created xsi:type="dcterms:W3CDTF">2024-09-13T14:58:14Z</dcterms:created>
  <dcterms:modified xsi:type="dcterms:W3CDTF">2024-09-13T14:58:16Z</dcterms:modified>
</cp:coreProperties>
</file>