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A2353-8CB6-4793-A7BC-FC475842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D79BD-27E5-4601-BB72-548A5636C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D00E7-2E3D-4027-A87B-022354019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30CE9-961D-438F-8032-3B72CFD0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F968A9-CD52-464B-93CF-C30DE569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7F08F-430E-4BE9-B0CB-AED89E03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704A4-506A-4B69-9EC8-EFCE8717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DA0F0-5DCF-46AF-B585-A74C61343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AF869-C057-4494-952B-4B2328E8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78338-89CD-41AC-83C7-7DDF557E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B174E-7E55-4147-9DEB-1E5E25192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5110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采购系统基本知识培训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采购系统运作流程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采购系统关键技能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采购系统常见问题及解决方案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采购系统是企业用于管理采购流程的一套软件系统，旨在提高采购效率、降低采购成本并优化供应商管理。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包括采购需求管理、供应商管理、采购订单管理、采购合同管理、采购收货管理、采购付款管理等。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采购系统的定义与功能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通过自动化和标准化采购流程，减少人工干预和错误，提高采购效率。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通过集中采购、竞争性谈判和长期合同等方式降低采购成本。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建立供应商评估体系，对供应商进行全面管理和优化，确保采购质量。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电子化采购系统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随着互联网技术的发展，电子化采购系统逐渐兴起，实现了采购流程的在线化和自动化。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早期的企业采购主要依赖人工操作，包括电话、传真、邮件等方式进行询价、报价和订单确认等。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智能化采购系统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近年来，随着人工智能、大数据等技术的不断发展，智能化采购系统开始崭露头角，通过数据分析和预测，为企业提供更加精准的采购决策支持。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准确识别企业内部的采购需求，包括原材料、设备、服务等。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对采购需求进行合理性、必要性和可行性评估。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根据评估结果，制定详细的采购计划和时间表。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供应商寻源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通过多种渠道寻找潜在供应商，确保采购渠道的多样性。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对供应商的信誉、质量、价格、交货期等进行全面评估。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建立和维护与供应商的良好关系，确保采购过程的顺利进行。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根据采购需求和供应商评估结果，创建采购订单。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订单创建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实时跟踪采购订单的状态，确保供应商按时交货。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订单跟踪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对采购订单进行必要的变更管理，如修改交货期、数量等。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订单变更管理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根据采购订单和谈判结果，起草采购合同。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合同起草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对采购合同进行内部审批，确保合同条款的合法性和合理性。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合同审批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监督供应商按照合同约定履行义务，确保采购活动的顺利进行。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合同执行与监控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结算单据管理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妥善保管结算单据，如发票、收据等，以便财务审核和后续处理。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结算异常处理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对结算过程中出现的异常情况进行及时处理，确保采购资金的正常流转。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结算方式选择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根据采购合同和实际情况，选择合适的结算方式，如货到付款、预付款等。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采购结算管理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采购系统运作流程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采购计划编制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结合采购预算和企业实际情况，编制采购计划，包括采购时间、采购方式、采购流程等。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根据企业生产经营计划、库存状况、市场动态等因素，对采购物品的需求进行分析和预测。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根据需求分析结果，制定采购预算，明确采购物品的种类、数量、价格等。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通过多种渠道收集供应商信息，如企业资质、产品质量、服务水平、价格等。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供应商信息收集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根据采购需求和供应商信息，对供应商进行初步筛选，缩小选择范围。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对初步筛选后的供应商进行深入评估，包括现场考察、样品测试、商务谈判等，确保选定的供应商符合采购要求。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与选定的供应商进行谈判，就采购物品的价格、质量、交货期等关键条款达成共识。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根据谈判结果，编制采购合同，明确双方的权利和义务，合同需经过企业内部审核。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合同编制与审核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审核通过后，与供应商正式签订合同，确立采购关系。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采购谈判与合同签订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采购订单下达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根据采购计划和合同，向供应商下达采购订单，明确采购物品的种类、数量、交货期等。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采购进度跟踪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对采购订单的执行情况进行跟踪，确保供应商按时交货。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采购质量控制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对采购物品的质量进行检验和控制，确保符合合同约定的质量标准。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付款申请与审批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根据结算结果，编制付款申请单，经过企业内部审批后，向供应商支付货款。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采购记录与档案管理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对采购过程中的相关记录和档案进行整理和保存，以备后续查阅和分析。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采购结算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根据采购合同和验收结果，与供应商进行结算，核对采购物品的数量、价格等。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采购结算与付款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https://d.book118.com/636205110023010035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2024-09-04T18:15:07.375</cp:lastPrinted>
  <dcterms:created xsi:type="dcterms:W3CDTF">2024-09-04T10:15:07Z</dcterms:created>
  <dcterms:modified xsi:type="dcterms:W3CDTF">2024-09-04T10:15:09Z</dcterms:modified>
</cp:coreProperties>
</file>