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B07C-AF73-4076-B0D8-F1F04E88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12ADB-F958-4A44-B38D-062B1F1D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53BB4-5305-41ED-8EFD-1495BD55B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BA821-1855-412F-A67F-039585BC4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2DF1E4-BF55-48C6-8993-3E77D332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09385-3912-4DD2-8692-153F49F9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BF7A8-5391-4C34-863E-3BF81B9AB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32A29-DB08-4F43-AD94-642A4FFA3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7759D-4FEC-433C-80A7-F9C78A442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3A0CC-9F40-4694-BFBC-322F2EE9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F9E14-1A00-4279-990E-E92EB3B0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26706" y="1617968"/>
            <a:ext cx="5935345" cy="16598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4.png" /><Relationship Id="rId13" Type="http://schemas.openxmlformats.org/officeDocument/2006/relationships/image" Target="../media/image13.png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1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4.png" /><Relationship Id="rId14" Type="http://schemas.openxmlformats.org/officeDocument/2006/relationships/image" Target="../media/image13.png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51110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85812" y="1637376"/>
            <a:ext cx="46259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AF57"/>
                </a:solidFill>
              </a:rPr>
              <a:t>净化器行业报告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3" name="object 3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59AE93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093817" y="3195994"/>
            <a:ext cx="1968500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56556" y="2416616"/>
            <a:ext cx="144589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990397"/>
            <a:ext cx="48006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行业概述与发展背景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市场规模与竞争格局分析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技术创新与产品升级趋势探讨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消费者需求洞察与购买行为分析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未来发展趋势预测与挑战应对策略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7" y="3170819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AF57"/>
                </a:solidFill>
              </a:rPr>
              <a:t>行业概述与发展背景</a:t>
            </a:r>
            <a:endParaRPr sz="515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净化器定义及分类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59AE93"/>
                </a:solidFill>
                <a:latin typeface="微软雅黑"/>
                <a:cs typeface="微软雅黑"/>
              </a:rPr>
              <a:t>净化器定</a:t>
            </a:r>
            <a:r>
              <a:rPr sz="1700" b="1" spc="-50">
                <a:solidFill>
                  <a:srgbClr val="59AE93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净化器是一种能够去除空气中的颗粒物、气态污染物、细菌和病毒等污染物的设备，旨在提高室内空气质量。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59AE93"/>
                </a:solidFill>
                <a:latin typeface="微软雅黑"/>
                <a:cs typeface="微软雅黑"/>
              </a:rPr>
              <a:t>净化器分</a:t>
            </a:r>
            <a:r>
              <a:rPr sz="1700" b="1" spc="-50">
                <a:solidFill>
                  <a:srgbClr val="59AE93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根据净化原理和技术，净化器可分为机械式、静电式、化学式、光催化式</a:t>
            </a:r>
            <a:r>
              <a:rPr sz="1500" spc="-10">
                <a:latin typeface="微软雅黑"/>
                <a:cs typeface="微软雅黑"/>
              </a:rPr>
              <a:t>等多种类型。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7172959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初级阶段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世纪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80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年代至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90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年代，净化器行业处于初级阶段，产品种类单一，市场规模较小。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DEEFE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9292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59AE93"/>
                </a:solidFill>
                <a:latin typeface="微软雅黑"/>
                <a:cs typeface="微软雅黑"/>
              </a:rPr>
              <a:t>快速发展阶段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10">
                <a:solidFill>
                  <a:srgbClr val="2B584A"/>
                </a:solidFill>
                <a:latin typeface="微软雅黑"/>
                <a:cs typeface="微软雅黑"/>
              </a:rPr>
              <a:t>21</a:t>
            </a:r>
            <a:r>
              <a:rPr sz="1500" spc="-5">
                <a:solidFill>
                  <a:srgbClr val="2B584A"/>
                </a:solidFill>
                <a:latin typeface="微软雅黑"/>
                <a:cs typeface="微软雅黑"/>
              </a:rPr>
              <a:t>世纪初至今，随着环境污染问题日益严重和人们健康意识提高，净化器行业进入快速发展阶段，市场规模不断扩大，产品种类和技术不断创新。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DEEFE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行业发展历程回顾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216400" cy="10566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59AE93"/>
                </a:solidFill>
                <a:latin typeface="微软雅黑"/>
                <a:cs typeface="微软雅黑"/>
              </a:rPr>
              <a:t>空气污染问题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0"/>
              </a:spcBef>
            </a:pPr>
            <a:r>
              <a:rPr sz="1500" spc="-5">
                <a:latin typeface="微软雅黑"/>
                <a:cs typeface="微软雅黑"/>
              </a:rPr>
              <a:t>随着工业化和城市化进程加速，空气污染问题日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益严重，人们对室内空气质量的关注度不断提高。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4025900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59AE93"/>
                </a:solidFill>
                <a:latin typeface="微软雅黑"/>
                <a:cs typeface="微软雅黑"/>
              </a:rPr>
              <a:t>健康意识提高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人们健康意识的提高，对室内空气质量的要求也越来越高，推动净化器市场需求不断增长。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025900" cy="1375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59AE93"/>
                </a:solidFill>
                <a:latin typeface="微软雅黑"/>
                <a:cs typeface="微软雅黑"/>
              </a:rPr>
              <a:t>消费升级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随着人们生活水平的提高，对家居环境的舒适性和健康性要求也越来越高，促进高端净化器市场</a:t>
            </a:r>
            <a:r>
              <a:rPr sz="1500" spc="-15">
                <a:latin typeface="微软雅黑"/>
                <a:cs typeface="微软雅黑"/>
              </a:rPr>
              <a:t>的发展。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市场需求驱动因素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41856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59AE93"/>
                </a:solidFill>
                <a:latin typeface="微软雅黑"/>
                <a:cs typeface="微软雅黑"/>
              </a:rPr>
              <a:t>环保政策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国家出台一系列环保政策，推动空气净化器等环保产</a:t>
            </a:r>
            <a:r>
              <a:rPr sz="1500" spc="-10">
                <a:latin typeface="微软雅黑"/>
                <a:cs typeface="微软雅黑"/>
              </a:rPr>
              <a:t>业的发展。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59AE93"/>
                </a:solidFill>
                <a:latin typeface="微软雅黑"/>
                <a:cs typeface="微软雅黑"/>
              </a:rPr>
              <a:t>行业标准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国家制定空气净化器行业标准，规范市场秩序，提高</a:t>
            </a:r>
            <a:r>
              <a:rPr sz="1500" spc="-10">
                <a:latin typeface="微软雅黑"/>
                <a:cs typeface="微软雅黑"/>
              </a:rPr>
              <a:t>产品质量和安全性。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59AE93"/>
                </a:solidFill>
                <a:latin typeface="微软雅黑"/>
                <a:cs typeface="微软雅黑"/>
              </a:rPr>
              <a:t>税收政策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国家对空气净化器产业给予一定的税收优惠，降低企业成本，促进产业发展。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7" y="3170819"/>
            <a:ext cx="72548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00AF57"/>
                </a:solidFill>
              </a:rPr>
              <a:t>市场规模与竞争格局分析</a:t>
            </a:r>
            <a:endParaRPr sz="515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27449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90781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随着全球环境污染日益严重，消费者对空气质量和健康问题的关注度不断提高，将进一步推动全球净化器市场的发展。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46948" y="213764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2004846"/>
            <a:ext cx="497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全球净化器市场规模不断扩大，预计未来几年将持续增长。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46948" y="377583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07125" y="3592799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北美、欧洲和亚洲是全球净化器市场的主要区域，其中亚洲市</a:t>
            </a:r>
            <a:r>
              <a:rPr sz="1500" spc="-10">
                <a:latin typeface="微软雅黑"/>
                <a:cs typeface="微软雅黑"/>
              </a:rPr>
              <a:t>场增长最快。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全球净化器市场规模及增长趋势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9755" y="1600151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4"/>
                </a:moveTo>
                <a:lnTo>
                  <a:pt x="0" y="1612594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4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39819" y="3012201"/>
            <a:ext cx="1922780" cy="1612900"/>
          </a:xfrm>
          <a:custGeom>
            <a:rect l="l" t="t" r="r" b="b"/>
            <a:pathLst>
              <a:path w="1922779" h="1612900">
                <a:moveTo>
                  <a:pt x="1922776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6" y="0"/>
                </a:lnTo>
                <a:lnTo>
                  <a:pt x="1922776" y="1612593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2079755" y="4424248"/>
            <a:ext cx="8282940" cy="1612900"/>
            <a:chOff x="2079755" y="4424248"/>
            <a:chExt cx="8282940" cy="1612900"/>
          </a:xfrm>
        </p:grpSpPr>
        <p:sp>
          <p:nvSpPr>
            <p:cNvPr id="5" name="object 5"/>
            <p:cNvSpPr/>
            <p:nvPr/>
          </p:nvSpPr>
          <p:spPr>
            <a:xfrm>
              <a:off x="4002530" y="4825343"/>
              <a:ext cx="6360160" cy="1211580"/>
            </a:xfrm>
            <a:custGeom>
              <a:rect l="l" t="t" r="r" b="b"/>
              <a:pathLst>
                <a:path w="6360159" h="1211579">
                  <a:moveTo>
                    <a:pt x="0" y="1211501"/>
                  </a:moveTo>
                  <a:lnTo>
                    <a:pt x="6360064" y="1211501"/>
                  </a:lnTo>
                  <a:lnTo>
                    <a:pt x="6360064" y="0"/>
                  </a:lnTo>
                  <a:lnTo>
                    <a:pt x="0" y="0"/>
                  </a:lnTo>
                  <a:lnTo>
                    <a:pt x="0" y="1211501"/>
                  </a:lnTo>
                  <a:close/>
                </a:path>
              </a:pathLst>
            </a:custGeom>
            <a:solidFill>
              <a:srgbClr val="DEEFE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079755" y="4424248"/>
              <a:ext cx="1922780" cy="1612900"/>
            </a:xfrm>
            <a:custGeom>
              <a:rect l="l" t="t" r="r" b="b"/>
              <a:pathLst>
                <a:path w="1922779" h="1612900">
                  <a:moveTo>
                    <a:pt x="1922775" y="1612593"/>
                  </a:moveTo>
                  <a:lnTo>
                    <a:pt x="0" y="1612593"/>
                  </a:lnTo>
                  <a:lnTo>
                    <a:pt x="0" y="0"/>
                  </a:lnTo>
                  <a:lnTo>
                    <a:pt x="1922775" y="0"/>
                  </a:lnTo>
                  <a:lnTo>
                    <a:pt x="1922775" y="1612593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中国净化器市场规模及增长趋势</a:t>
            </a:r>
          </a:p>
        </p:txBody>
      </p:sp>
      <p:sp>
        <p:nvSpPr>
          <p:cNvPr id="29" name="object 29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DEEFE9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545465">
              <a:lnSpc>
                <a:spcPct val="100000"/>
              </a:lnSpc>
              <a:spcBef>
                <a:spcPts val="170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中国净化器市场规模迅速扩大，成为全球最大的净化器市场之一。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079755" y="3212745"/>
            <a:ext cx="6360160" cy="1211580"/>
          </a:xfrm>
          <a:prstGeom prst="rect">
            <a:avLst/>
          </a:prstGeom>
          <a:solidFill>
            <a:srgbClr val="DEEFE9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随着消费者对空气质量和健康问题的关注度不断提高，以及政策支持力度的加大，中国净化器市场将继续保持快速增长。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112064" y="5321086"/>
            <a:ext cx="631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未来几年，中国净化器市场将呈现出多元化、智能化和高端化的发展趋势。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89746" y="1388509"/>
            <a:ext cx="8008620" cy="1268095"/>
          </a:xfrm>
          <a:prstGeom prst="rect">
            <a:avLst/>
          </a:prstGeom>
          <a:solidFill>
            <a:srgbClr val="59AE93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79121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国内外众多厂商涉足净化器市场，包括飞利浦、美的、小米、戴森等知名品牌。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91031" y="3030193"/>
            <a:ext cx="8008620" cy="1268095"/>
          </a:xfrm>
          <a:prstGeom prst="rect">
            <a:avLst/>
          </a:prstGeom>
          <a:solidFill>
            <a:srgbClr val="83BB79"/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250">
              <a:latin typeface="Times New Roman"/>
              <a:cs typeface="Times New Roman"/>
            </a:endParaRPr>
          </a:p>
          <a:p>
            <a:pPr marL="266700" marR="875030">
              <a:lnSpc>
                <a:spcPct val="12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不同厂商的产品特点各异，如飞利浦注重高端市场，美的则注重性价比，小米以智能化为卖点，戴森则以设计感著称。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1384300"/>
            <a:ext cx="2256056" cy="126796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9486900" y="3035300"/>
            <a:ext cx="2256056" cy="126796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795409" y="4664094"/>
            <a:ext cx="8008620" cy="1268095"/>
          </a:xfrm>
          <a:prstGeom prst="rect">
            <a:avLst/>
          </a:prstGeom>
          <a:solidFill>
            <a:srgbClr val="59AE93"/>
          </a:solidFill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150">
              <a:latin typeface="Times New Roman"/>
              <a:cs typeface="Times New Roman"/>
            </a:endParaRPr>
          </a:p>
          <a:p>
            <a:pPr marL="791210" marR="350520">
              <a:lnSpc>
                <a:spcPct val="12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随着市场竞争的加剧，厂商们将不断推出具有创新性和差异化的产品来满足消费者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需求。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46100" y="4660900"/>
            <a:ext cx="2256056" cy="1267968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主要厂商及产品特点介绍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181873" y="1947861"/>
            <a:ext cx="4909820" cy="3224530"/>
            <a:chOff x="6181873" y="1947861"/>
            <a:chExt cx="4909820" cy="3224530"/>
          </a:xfrm>
        </p:grpSpPr>
        <p:sp>
          <p:nvSpPr>
            <p:cNvPr id="3" name="object 3"/>
            <p:cNvSpPr/>
            <p:nvPr/>
          </p:nvSpPr>
          <p:spPr>
            <a:xfrm>
              <a:off x="6181864" y="2494076"/>
              <a:ext cx="1626235" cy="1557020"/>
            </a:xfrm>
            <a:custGeom>
              <a:rect l="l" t="t" r="r" b="b"/>
              <a:pathLst>
                <a:path w="1626232" h="1557020">
                  <a:moveTo>
                    <a:pt x="989952" y="774954"/>
                  </a:moveTo>
                  <a:lnTo>
                    <a:pt x="985012" y="731380"/>
                  </a:lnTo>
                  <a:lnTo>
                    <a:pt x="970305" y="690067"/>
                  </a:lnTo>
                  <a:lnTo>
                    <a:pt x="947356" y="654316"/>
                  </a:lnTo>
                  <a:lnTo>
                    <a:pt x="917536" y="625005"/>
                  </a:lnTo>
                  <a:lnTo>
                    <a:pt x="882230" y="602970"/>
                  </a:lnTo>
                  <a:lnTo>
                    <a:pt x="842797" y="589076"/>
                  </a:lnTo>
                  <a:lnTo>
                    <a:pt x="800608" y="584174"/>
                  </a:lnTo>
                  <a:lnTo>
                    <a:pt x="757034" y="589114"/>
                  </a:lnTo>
                  <a:lnTo>
                    <a:pt x="715721" y="603834"/>
                  </a:lnTo>
                  <a:lnTo>
                    <a:pt x="679970" y="626783"/>
                  </a:lnTo>
                  <a:lnTo>
                    <a:pt x="650659" y="656590"/>
                  </a:lnTo>
                  <a:lnTo>
                    <a:pt x="628624" y="691908"/>
                  </a:lnTo>
                  <a:lnTo>
                    <a:pt x="614730" y="731342"/>
                  </a:lnTo>
                  <a:lnTo>
                    <a:pt x="609828" y="773531"/>
                  </a:lnTo>
                  <a:lnTo>
                    <a:pt x="614768" y="817105"/>
                  </a:lnTo>
                  <a:lnTo>
                    <a:pt x="629488" y="858418"/>
                  </a:lnTo>
                  <a:lnTo>
                    <a:pt x="652437" y="894168"/>
                  </a:lnTo>
                  <a:lnTo>
                    <a:pt x="682244" y="923480"/>
                  </a:lnTo>
                  <a:lnTo>
                    <a:pt x="717550" y="945502"/>
                  </a:lnTo>
                  <a:lnTo>
                    <a:pt x="756983" y="959396"/>
                  </a:lnTo>
                  <a:lnTo>
                    <a:pt x="799172" y="964311"/>
                  </a:lnTo>
                  <a:lnTo>
                    <a:pt x="842759" y="959370"/>
                  </a:lnTo>
                  <a:lnTo>
                    <a:pt x="884072" y="944651"/>
                  </a:lnTo>
                  <a:lnTo>
                    <a:pt x="919810" y="921702"/>
                  </a:lnTo>
                  <a:lnTo>
                    <a:pt x="949121" y="891882"/>
                  </a:lnTo>
                  <a:lnTo>
                    <a:pt x="971156" y="856576"/>
                  </a:lnTo>
                  <a:lnTo>
                    <a:pt x="985050" y="817143"/>
                  </a:lnTo>
                  <a:lnTo>
                    <a:pt x="989952" y="774954"/>
                  </a:lnTo>
                  <a:close/>
                </a:path>
                <a:path w="1626232" h="1557020">
                  <a:moveTo>
                    <a:pt x="1625676" y="726313"/>
                  </a:moveTo>
                  <a:lnTo>
                    <a:pt x="1597914" y="586790"/>
                  </a:lnTo>
                  <a:lnTo>
                    <a:pt x="1572882" y="551738"/>
                  </a:lnTo>
                  <a:lnTo>
                    <a:pt x="1552740" y="544029"/>
                  </a:lnTo>
                  <a:lnTo>
                    <a:pt x="1530400" y="544664"/>
                  </a:lnTo>
                  <a:lnTo>
                    <a:pt x="1333030" y="590372"/>
                  </a:lnTo>
                  <a:lnTo>
                    <a:pt x="1331175" y="583869"/>
                  </a:lnTo>
                  <a:lnTo>
                    <a:pt x="1315923" y="544118"/>
                  </a:lnTo>
                  <a:lnTo>
                    <a:pt x="1297927" y="506095"/>
                  </a:lnTo>
                  <a:lnTo>
                    <a:pt x="1277353" y="469874"/>
                  </a:lnTo>
                  <a:lnTo>
                    <a:pt x="1254328" y="435546"/>
                  </a:lnTo>
                  <a:lnTo>
                    <a:pt x="1241742" y="419862"/>
                  </a:lnTo>
                  <a:lnTo>
                    <a:pt x="1370469" y="269989"/>
                  </a:lnTo>
                  <a:lnTo>
                    <a:pt x="1381391" y="250494"/>
                  </a:lnTo>
                  <a:lnTo>
                    <a:pt x="1383893" y="229069"/>
                  </a:lnTo>
                  <a:lnTo>
                    <a:pt x="1378178" y="208267"/>
                  </a:lnTo>
                  <a:lnTo>
                    <a:pt x="1273200" y="112268"/>
                  </a:lnTo>
                  <a:lnTo>
                    <a:pt x="1232281" y="98844"/>
                  </a:lnTo>
                  <a:lnTo>
                    <a:pt x="1221638" y="100685"/>
                  </a:lnTo>
                  <a:lnTo>
                    <a:pt x="1211478" y="104559"/>
                  </a:lnTo>
                  <a:lnTo>
                    <a:pt x="1202105" y="110439"/>
                  </a:lnTo>
                  <a:lnTo>
                    <a:pt x="1193850" y="118300"/>
                  </a:lnTo>
                  <a:lnTo>
                    <a:pt x="1184897" y="128727"/>
                  </a:lnTo>
                  <a:lnTo>
                    <a:pt x="1184897" y="774776"/>
                  </a:lnTo>
                  <a:lnTo>
                    <a:pt x="1181087" y="821448"/>
                  </a:lnTo>
                  <a:lnTo>
                    <a:pt x="1171778" y="866800"/>
                  </a:lnTo>
                  <a:lnTo>
                    <a:pt x="1157224" y="910399"/>
                  </a:lnTo>
                  <a:lnTo>
                    <a:pt x="1137716" y="951814"/>
                  </a:lnTo>
                  <a:lnTo>
                    <a:pt x="1113523" y="990600"/>
                  </a:lnTo>
                  <a:lnTo>
                    <a:pt x="1084897" y="1026325"/>
                  </a:lnTo>
                  <a:lnTo>
                    <a:pt x="1052131" y="1058545"/>
                  </a:lnTo>
                  <a:lnTo>
                    <a:pt x="1015492" y="1086853"/>
                  </a:lnTo>
                  <a:lnTo>
                    <a:pt x="975245" y="1110780"/>
                  </a:lnTo>
                  <a:lnTo>
                    <a:pt x="931659" y="1129919"/>
                  </a:lnTo>
                  <a:lnTo>
                    <a:pt x="885024" y="1143812"/>
                  </a:lnTo>
                  <a:lnTo>
                    <a:pt x="837018" y="1151826"/>
                  </a:lnTo>
                  <a:lnTo>
                    <a:pt x="789470" y="1153795"/>
                  </a:lnTo>
                  <a:lnTo>
                    <a:pt x="742797" y="1149997"/>
                  </a:lnTo>
                  <a:lnTo>
                    <a:pt x="697445" y="1140675"/>
                  </a:lnTo>
                  <a:lnTo>
                    <a:pt x="653846" y="1126134"/>
                  </a:lnTo>
                  <a:lnTo>
                    <a:pt x="612432" y="1106614"/>
                  </a:lnTo>
                  <a:lnTo>
                    <a:pt x="573646" y="1082421"/>
                  </a:lnTo>
                  <a:lnTo>
                    <a:pt x="537921" y="1053795"/>
                  </a:lnTo>
                  <a:lnTo>
                    <a:pt x="505688" y="1021029"/>
                  </a:lnTo>
                  <a:lnTo>
                    <a:pt x="477393" y="984389"/>
                  </a:lnTo>
                  <a:lnTo>
                    <a:pt x="453453" y="944143"/>
                  </a:lnTo>
                  <a:lnTo>
                    <a:pt x="434327" y="900557"/>
                  </a:lnTo>
                  <a:lnTo>
                    <a:pt x="420433" y="853922"/>
                  </a:lnTo>
                  <a:lnTo>
                    <a:pt x="412407" y="805916"/>
                  </a:lnTo>
                  <a:lnTo>
                    <a:pt x="410438" y="758367"/>
                  </a:lnTo>
                  <a:lnTo>
                    <a:pt x="414248" y="711695"/>
                  </a:lnTo>
                  <a:lnTo>
                    <a:pt x="423570" y="666343"/>
                  </a:lnTo>
                  <a:lnTo>
                    <a:pt x="438111" y="622744"/>
                  </a:lnTo>
                  <a:lnTo>
                    <a:pt x="457619" y="581342"/>
                  </a:lnTo>
                  <a:lnTo>
                    <a:pt x="481825" y="542556"/>
                  </a:lnTo>
                  <a:lnTo>
                    <a:pt x="510451" y="506818"/>
                  </a:lnTo>
                  <a:lnTo>
                    <a:pt x="543217" y="474599"/>
                  </a:lnTo>
                  <a:lnTo>
                    <a:pt x="579856" y="446290"/>
                  </a:lnTo>
                  <a:lnTo>
                    <a:pt x="620102" y="422363"/>
                  </a:lnTo>
                  <a:lnTo>
                    <a:pt x="663676" y="403225"/>
                  </a:lnTo>
                  <a:lnTo>
                    <a:pt x="710323" y="389331"/>
                  </a:lnTo>
                  <a:lnTo>
                    <a:pt x="758329" y="381317"/>
                  </a:lnTo>
                  <a:lnTo>
                    <a:pt x="805878" y="379349"/>
                  </a:lnTo>
                  <a:lnTo>
                    <a:pt x="852551" y="383159"/>
                  </a:lnTo>
                  <a:lnTo>
                    <a:pt x="897902" y="392468"/>
                  </a:lnTo>
                  <a:lnTo>
                    <a:pt x="941501" y="407009"/>
                  </a:lnTo>
                  <a:lnTo>
                    <a:pt x="982903" y="426529"/>
                  </a:lnTo>
                  <a:lnTo>
                    <a:pt x="1021689" y="450723"/>
                  </a:lnTo>
                  <a:lnTo>
                    <a:pt x="1057427" y="479348"/>
                  </a:lnTo>
                  <a:lnTo>
                    <a:pt x="1089647" y="512114"/>
                  </a:lnTo>
                  <a:lnTo>
                    <a:pt x="1117955" y="548754"/>
                  </a:lnTo>
                  <a:lnTo>
                    <a:pt x="1141882" y="589000"/>
                  </a:lnTo>
                  <a:lnTo>
                    <a:pt x="1161021" y="632587"/>
                  </a:lnTo>
                  <a:lnTo>
                    <a:pt x="1174915" y="679221"/>
                  </a:lnTo>
                  <a:lnTo>
                    <a:pt x="1182928" y="727227"/>
                  </a:lnTo>
                  <a:lnTo>
                    <a:pt x="1184897" y="774776"/>
                  </a:lnTo>
                  <a:lnTo>
                    <a:pt x="1184897" y="128727"/>
                  </a:lnTo>
                  <a:lnTo>
                    <a:pt x="1176578" y="138404"/>
                  </a:lnTo>
                  <a:lnTo>
                    <a:pt x="1100010" y="227545"/>
                  </a:lnTo>
                  <a:lnTo>
                    <a:pt x="1076629" y="254774"/>
                  </a:lnTo>
                  <a:lnTo>
                    <a:pt x="1063586" y="269951"/>
                  </a:lnTo>
                  <a:lnTo>
                    <a:pt x="999337" y="239928"/>
                  </a:lnTo>
                  <a:lnTo>
                    <a:pt x="947674" y="222910"/>
                  </a:lnTo>
                  <a:lnTo>
                    <a:pt x="894295" y="210896"/>
                  </a:lnTo>
                  <a:lnTo>
                    <a:pt x="839546" y="204101"/>
                  </a:lnTo>
                  <a:lnTo>
                    <a:pt x="783767" y="202755"/>
                  </a:lnTo>
                  <a:lnTo>
                    <a:pt x="768946" y="203885"/>
                  </a:lnTo>
                  <a:lnTo>
                    <a:pt x="731647" y="42748"/>
                  </a:lnTo>
                  <a:lnTo>
                    <a:pt x="722388" y="22415"/>
                  </a:lnTo>
                  <a:lnTo>
                    <a:pt x="706615" y="7708"/>
                  </a:lnTo>
                  <a:lnTo>
                    <a:pt x="686473" y="0"/>
                  </a:lnTo>
                  <a:lnTo>
                    <a:pt x="664133" y="635"/>
                  </a:lnTo>
                  <a:lnTo>
                    <a:pt x="546938" y="27762"/>
                  </a:lnTo>
                  <a:lnTo>
                    <a:pt x="526605" y="37007"/>
                  </a:lnTo>
                  <a:lnTo>
                    <a:pt x="511898" y="52793"/>
                  </a:lnTo>
                  <a:lnTo>
                    <a:pt x="504190" y="72936"/>
                  </a:lnTo>
                  <a:lnTo>
                    <a:pt x="504812" y="95275"/>
                  </a:lnTo>
                  <a:lnTo>
                    <a:pt x="543801" y="263664"/>
                  </a:lnTo>
                  <a:lnTo>
                    <a:pt x="512838" y="279755"/>
                  </a:lnTo>
                  <a:lnTo>
                    <a:pt x="477862" y="301980"/>
                  </a:lnTo>
                  <a:lnTo>
                    <a:pt x="444855" y="326555"/>
                  </a:lnTo>
                  <a:lnTo>
                    <a:pt x="413893" y="353326"/>
                  </a:lnTo>
                  <a:lnTo>
                    <a:pt x="385051" y="382168"/>
                  </a:lnTo>
                  <a:lnTo>
                    <a:pt x="360629" y="411111"/>
                  </a:lnTo>
                  <a:lnTo>
                    <a:pt x="310883" y="380796"/>
                  </a:lnTo>
                  <a:lnTo>
                    <a:pt x="214503" y="322097"/>
                  </a:lnTo>
                  <a:lnTo>
                    <a:pt x="204228" y="317169"/>
                  </a:lnTo>
                  <a:lnTo>
                    <a:pt x="193497" y="314477"/>
                  </a:lnTo>
                  <a:lnTo>
                    <a:pt x="183045" y="313956"/>
                  </a:lnTo>
                  <a:lnTo>
                    <a:pt x="182638" y="313931"/>
                  </a:lnTo>
                  <a:lnTo>
                    <a:pt x="144056" y="331774"/>
                  </a:lnTo>
                  <a:lnTo>
                    <a:pt x="74599" y="443598"/>
                  </a:lnTo>
                  <a:lnTo>
                    <a:pt x="66979" y="464604"/>
                  </a:lnTo>
                  <a:lnTo>
                    <a:pt x="67970" y="486156"/>
                  </a:lnTo>
                  <a:lnTo>
                    <a:pt x="76974" y="505752"/>
                  </a:lnTo>
                  <a:lnTo>
                    <a:pt x="93370" y="520928"/>
                  </a:lnTo>
                  <a:lnTo>
                    <a:pt x="253568" y="618515"/>
                  </a:lnTo>
                  <a:lnTo>
                    <a:pt x="252310" y="624103"/>
                  </a:lnTo>
                  <a:lnTo>
                    <a:pt x="241985" y="669950"/>
                  </a:lnTo>
                  <a:lnTo>
                    <a:pt x="236397" y="710895"/>
                  </a:lnTo>
                  <a:lnTo>
                    <a:pt x="233832" y="752475"/>
                  </a:lnTo>
                  <a:lnTo>
                    <a:pt x="234391" y="794537"/>
                  </a:lnTo>
                  <a:lnTo>
                    <a:pt x="238163" y="836942"/>
                  </a:lnTo>
                  <a:lnTo>
                    <a:pt x="239356" y="843610"/>
                  </a:lnTo>
                  <a:lnTo>
                    <a:pt x="42760" y="889127"/>
                  </a:lnTo>
                  <a:lnTo>
                    <a:pt x="22415" y="898372"/>
                  </a:lnTo>
                  <a:lnTo>
                    <a:pt x="7721" y="914158"/>
                  </a:lnTo>
                  <a:lnTo>
                    <a:pt x="0" y="934300"/>
                  </a:lnTo>
                  <a:lnTo>
                    <a:pt x="635" y="956640"/>
                  </a:lnTo>
                  <a:lnTo>
                    <a:pt x="27774" y="1073823"/>
                  </a:lnTo>
                  <a:lnTo>
                    <a:pt x="37020" y="1094168"/>
                  </a:lnTo>
                  <a:lnTo>
                    <a:pt x="52806" y="1108862"/>
                  </a:lnTo>
                  <a:lnTo>
                    <a:pt x="72948" y="1116584"/>
                  </a:lnTo>
                  <a:lnTo>
                    <a:pt x="95275" y="1115949"/>
                  </a:lnTo>
                  <a:lnTo>
                    <a:pt x="319151" y="1064107"/>
                  </a:lnTo>
                  <a:lnTo>
                    <a:pt x="341007" y="1097597"/>
                  </a:lnTo>
                  <a:lnTo>
                    <a:pt x="370433" y="1134249"/>
                  </a:lnTo>
                  <a:lnTo>
                    <a:pt x="243484" y="1290789"/>
                  </a:lnTo>
                  <a:lnTo>
                    <a:pt x="233121" y="1310576"/>
                  </a:lnTo>
                  <a:lnTo>
                    <a:pt x="237515" y="1352702"/>
                  </a:lnTo>
                  <a:lnTo>
                    <a:pt x="345173" y="1445704"/>
                  </a:lnTo>
                  <a:lnTo>
                    <a:pt x="386461" y="1457960"/>
                  </a:lnTo>
                  <a:lnTo>
                    <a:pt x="407085" y="1451660"/>
                  </a:lnTo>
                  <a:lnTo>
                    <a:pt x="424319" y="1437436"/>
                  </a:lnTo>
                  <a:lnTo>
                    <a:pt x="555675" y="1275461"/>
                  </a:lnTo>
                  <a:lnTo>
                    <a:pt x="595998" y="1293215"/>
                  </a:lnTo>
                  <a:lnTo>
                    <a:pt x="634580" y="1306449"/>
                  </a:lnTo>
                  <a:lnTo>
                    <a:pt x="674166" y="1316888"/>
                  </a:lnTo>
                  <a:lnTo>
                    <a:pt x="714616" y="1324444"/>
                  </a:lnTo>
                  <a:lnTo>
                    <a:pt x="755789" y="1329042"/>
                  </a:lnTo>
                  <a:lnTo>
                    <a:pt x="790689" y="1329880"/>
                  </a:lnTo>
                  <a:lnTo>
                    <a:pt x="833247" y="1513700"/>
                  </a:lnTo>
                  <a:lnTo>
                    <a:pt x="842492" y="1534033"/>
                  </a:lnTo>
                  <a:lnTo>
                    <a:pt x="858278" y="1548739"/>
                  </a:lnTo>
                  <a:lnTo>
                    <a:pt x="878420" y="1556448"/>
                  </a:lnTo>
                  <a:lnTo>
                    <a:pt x="900760" y="1555813"/>
                  </a:lnTo>
                  <a:lnTo>
                    <a:pt x="1017943" y="1528686"/>
                  </a:lnTo>
                  <a:lnTo>
                    <a:pt x="1038288" y="1519440"/>
                  </a:lnTo>
                  <a:lnTo>
                    <a:pt x="1052995" y="1503654"/>
                  </a:lnTo>
                  <a:lnTo>
                    <a:pt x="1060704" y="1483512"/>
                  </a:lnTo>
                  <a:lnTo>
                    <a:pt x="1060069" y="1461173"/>
                  </a:lnTo>
                  <a:lnTo>
                    <a:pt x="1019187" y="1284617"/>
                  </a:lnTo>
                  <a:lnTo>
                    <a:pt x="1032992" y="1279118"/>
                  </a:lnTo>
                  <a:lnTo>
                    <a:pt x="1082509" y="1253388"/>
                  </a:lnTo>
                  <a:lnTo>
                    <a:pt x="1128699" y="1223225"/>
                  </a:lnTo>
                  <a:lnTo>
                    <a:pt x="1134122" y="1218869"/>
                  </a:lnTo>
                  <a:lnTo>
                    <a:pt x="1291145" y="1325880"/>
                  </a:lnTo>
                  <a:lnTo>
                    <a:pt x="1311732" y="1334566"/>
                  </a:lnTo>
                  <a:lnTo>
                    <a:pt x="1333309" y="1334668"/>
                  </a:lnTo>
                  <a:lnTo>
                    <a:pt x="1353337" y="1326680"/>
                  </a:lnTo>
                  <a:lnTo>
                    <a:pt x="1369326" y="1311071"/>
                  </a:lnTo>
                  <a:lnTo>
                    <a:pt x="1437068" y="1211668"/>
                  </a:lnTo>
                  <a:lnTo>
                    <a:pt x="1445755" y="1191082"/>
                  </a:lnTo>
                  <a:lnTo>
                    <a:pt x="1445856" y="1169517"/>
                  </a:lnTo>
                  <a:lnTo>
                    <a:pt x="1437868" y="1149477"/>
                  </a:lnTo>
                  <a:lnTo>
                    <a:pt x="1422260" y="1133487"/>
                  </a:lnTo>
                  <a:lnTo>
                    <a:pt x="1288707" y="1042466"/>
                  </a:lnTo>
                  <a:lnTo>
                    <a:pt x="1302473" y="1017854"/>
                  </a:lnTo>
                  <a:lnTo>
                    <a:pt x="1319301" y="980846"/>
                  </a:lnTo>
                  <a:lnTo>
                    <a:pt x="1333436" y="942644"/>
                  </a:lnTo>
                  <a:lnTo>
                    <a:pt x="1344828" y="903376"/>
                  </a:lnTo>
                  <a:lnTo>
                    <a:pt x="1353350" y="863193"/>
                  </a:lnTo>
                  <a:lnTo>
                    <a:pt x="1358277" y="823506"/>
                  </a:lnTo>
                  <a:lnTo>
                    <a:pt x="1582928" y="771486"/>
                  </a:lnTo>
                  <a:lnTo>
                    <a:pt x="1603260" y="762241"/>
                  </a:lnTo>
                  <a:lnTo>
                    <a:pt x="1617967" y="746455"/>
                  </a:lnTo>
                  <a:lnTo>
                    <a:pt x="1625676" y="726313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725854" y="1947862"/>
              <a:ext cx="3365500" cy="3224530"/>
            </a:xfrm>
            <a:custGeom>
              <a:rect l="l" t="t" r="r" b="b"/>
              <a:pathLst>
                <a:path w="3365500" h="3224529">
                  <a:moveTo>
                    <a:pt x="2025091" y="1607972"/>
                  </a:moveTo>
                  <a:lnTo>
                    <a:pt x="2023922" y="1562811"/>
                  </a:lnTo>
                  <a:lnTo>
                    <a:pt x="2016531" y="1517129"/>
                  </a:lnTo>
                  <a:lnTo>
                    <a:pt x="2003094" y="1472857"/>
                  </a:lnTo>
                  <a:lnTo>
                    <a:pt x="1984298" y="1431772"/>
                  </a:lnTo>
                  <a:lnTo>
                    <a:pt x="1960613" y="1394167"/>
                  </a:lnTo>
                  <a:lnTo>
                    <a:pt x="1932546" y="1360335"/>
                  </a:lnTo>
                  <a:lnTo>
                    <a:pt x="1900580" y="1330604"/>
                  </a:lnTo>
                  <a:lnTo>
                    <a:pt x="1865198" y="1305267"/>
                  </a:lnTo>
                  <a:lnTo>
                    <a:pt x="1826882" y="1284617"/>
                  </a:lnTo>
                  <a:lnTo>
                    <a:pt x="1786128" y="1268971"/>
                  </a:lnTo>
                  <a:lnTo>
                    <a:pt x="1743405" y="1258633"/>
                  </a:lnTo>
                  <a:lnTo>
                    <a:pt x="1699221" y="1253896"/>
                  </a:lnTo>
                  <a:lnTo>
                    <a:pt x="1654048" y="1255064"/>
                  </a:lnTo>
                  <a:lnTo>
                    <a:pt x="1608378" y="1262456"/>
                  </a:lnTo>
                  <a:lnTo>
                    <a:pt x="1564106" y="1275892"/>
                  </a:lnTo>
                  <a:lnTo>
                    <a:pt x="1523009" y="1294688"/>
                  </a:lnTo>
                  <a:lnTo>
                    <a:pt x="1485404" y="1318374"/>
                  </a:lnTo>
                  <a:lnTo>
                    <a:pt x="1451584" y="1346428"/>
                  </a:lnTo>
                  <a:lnTo>
                    <a:pt x="1421841" y="1378407"/>
                  </a:lnTo>
                  <a:lnTo>
                    <a:pt x="1396504" y="1413789"/>
                  </a:lnTo>
                  <a:lnTo>
                    <a:pt x="1375854" y="1452105"/>
                  </a:lnTo>
                  <a:lnTo>
                    <a:pt x="1360208" y="1492859"/>
                  </a:lnTo>
                  <a:lnTo>
                    <a:pt x="1349870" y="1535582"/>
                  </a:lnTo>
                  <a:lnTo>
                    <a:pt x="1345133" y="1579765"/>
                  </a:lnTo>
                  <a:lnTo>
                    <a:pt x="1346314" y="1624939"/>
                  </a:lnTo>
                  <a:lnTo>
                    <a:pt x="1353693" y="1670608"/>
                  </a:lnTo>
                  <a:lnTo>
                    <a:pt x="1367129" y="1714881"/>
                  </a:lnTo>
                  <a:lnTo>
                    <a:pt x="1385938" y="1755978"/>
                  </a:lnTo>
                  <a:lnTo>
                    <a:pt x="1409611" y="1793582"/>
                  </a:lnTo>
                  <a:lnTo>
                    <a:pt x="1437678" y="1827403"/>
                  </a:lnTo>
                  <a:lnTo>
                    <a:pt x="1469644" y="1857146"/>
                  </a:lnTo>
                  <a:lnTo>
                    <a:pt x="1505026" y="1882482"/>
                  </a:lnTo>
                  <a:lnTo>
                    <a:pt x="1543342" y="1903133"/>
                  </a:lnTo>
                  <a:lnTo>
                    <a:pt x="1584109" y="1918766"/>
                  </a:lnTo>
                  <a:lnTo>
                    <a:pt x="1626819" y="1929117"/>
                  </a:lnTo>
                  <a:lnTo>
                    <a:pt x="1671002" y="1933854"/>
                  </a:lnTo>
                  <a:lnTo>
                    <a:pt x="1716176" y="1932673"/>
                  </a:lnTo>
                  <a:lnTo>
                    <a:pt x="1761858" y="1925294"/>
                  </a:lnTo>
                  <a:lnTo>
                    <a:pt x="1806117" y="1911845"/>
                  </a:lnTo>
                  <a:lnTo>
                    <a:pt x="1847215" y="1893049"/>
                  </a:lnTo>
                  <a:lnTo>
                    <a:pt x="1884819" y="1869376"/>
                  </a:lnTo>
                  <a:lnTo>
                    <a:pt x="1918652" y="1841309"/>
                  </a:lnTo>
                  <a:lnTo>
                    <a:pt x="1948383" y="1809343"/>
                  </a:lnTo>
                  <a:lnTo>
                    <a:pt x="1973719" y="1773961"/>
                  </a:lnTo>
                  <a:lnTo>
                    <a:pt x="1994369" y="1735645"/>
                  </a:lnTo>
                  <a:lnTo>
                    <a:pt x="2010016" y="1694878"/>
                  </a:lnTo>
                  <a:lnTo>
                    <a:pt x="2020354" y="1652168"/>
                  </a:lnTo>
                  <a:lnTo>
                    <a:pt x="2025091" y="1607972"/>
                  </a:lnTo>
                  <a:close/>
                </a:path>
                <a:path w="3365500" h="3224529">
                  <a:moveTo>
                    <a:pt x="3365500" y="1606829"/>
                  </a:moveTo>
                  <a:lnTo>
                    <a:pt x="3352800" y="1561807"/>
                  </a:lnTo>
                  <a:lnTo>
                    <a:pt x="3327400" y="1525041"/>
                  </a:lnTo>
                  <a:lnTo>
                    <a:pt x="3289300" y="1500251"/>
                  </a:lnTo>
                  <a:lnTo>
                    <a:pt x="3251200" y="1491170"/>
                  </a:lnTo>
                  <a:lnTo>
                    <a:pt x="2832100" y="1491170"/>
                  </a:lnTo>
                  <a:lnTo>
                    <a:pt x="2832100" y="1477289"/>
                  </a:lnTo>
                  <a:lnTo>
                    <a:pt x="2819400" y="1427505"/>
                  </a:lnTo>
                  <a:lnTo>
                    <a:pt x="2819400" y="1378407"/>
                  </a:lnTo>
                  <a:lnTo>
                    <a:pt x="2768600" y="1189672"/>
                  </a:lnTo>
                  <a:lnTo>
                    <a:pt x="2743200" y="1144625"/>
                  </a:lnTo>
                  <a:lnTo>
                    <a:pt x="2730500" y="1107401"/>
                  </a:lnTo>
                  <a:lnTo>
                    <a:pt x="3060700" y="866952"/>
                  </a:lnTo>
                  <a:lnTo>
                    <a:pt x="3086100" y="832967"/>
                  </a:lnTo>
                  <a:lnTo>
                    <a:pt x="3098800" y="791222"/>
                  </a:lnTo>
                  <a:lnTo>
                    <a:pt x="3098800" y="746925"/>
                  </a:lnTo>
                  <a:lnTo>
                    <a:pt x="3086100" y="705256"/>
                  </a:lnTo>
                  <a:lnTo>
                    <a:pt x="2933700" y="505993"/>
                  </a:lnTo>
                  <a:lnTo>
                    <a:pt x="2921000" y="488607"/>
                  </a:lnTo>
                  <a:lnTo>
                    <a:pt x="2895600" y="475094"/>
                  </a:lnTo>
                  <a:lnTo>
                    <a:pt x="2882900" y="465582"/>
                  </a:lnTo>
                  <a:lnTo>
                    <a:pt x="2857500" y="460146"/>
                  </a:lnTo>
                  <a:lnTo>
                    <a:pt x="2819400" y="461937"/>
                  </a:lnTo>
                  <a:lnTo>
                    <a:pt x="2768600" y="481266"/>
                  </a:lnTo>
                  <a:lnTo>
                    <a:pt x="2730500" y="509346"/>
                  </a:lnTo>
                  <a:lnTo>
                    <a:pt x="2527300" y="659079"/>
                  </a:lnTo>
                  <a:lnTo>
                    <a:pt x="2476500" y="696506"/>
                  </a:lnTo>
                  <a:lnTo>
                    <a:pt x="2476500" y="1547304"/>
                  </a:lnTo>
                  <a:lnTo>
                    <a:pt x="2476500" y="1644281"/>
                  </a:lnTo>
                  <a:lnTo>
                    <a:pt x="2463800" y="1691995"/>
                  </a:lnTo>
                  <a:lnTo>
                    <a:pt x="2463800" y="1738871"/>
                  </a:lnTo>
                  <a:lnTo>
                    <a:pt x="2438400" y="1829714"/>
                  </a:lnTo>
                  <a:lnTo>
                    <a:pt x="2413000" y="1916163"/>
                  </a:lnTo>
                  <a:lnTo>
                    <a:pt x="2387600" y="1957514"/>
                  </a:lnTo>
                  <a:lnTo>
                    <a:pt x="2362200" y="1997532"/>
                  </a:lnTo>
                  <a:lnTo>
                    <a:pt x="2336800" y="2036102"/>
                  </a:lnTo>
                  <a:lnTo>
                    <a:pt x="2311400" y="2073160"/>
                  </a:lnTo>
                  <a:lnTo>
                    <a:pt x="2286000" y="2108619"/>
                  </a:lnTo>
                  <a:lnTo>
                    <a:pt x="2260600" y="2142388"/>
                  </a:lnTo>
                  <a:lnTo>
                    <a:pt x="2222500" y="2174392"/>
                  </a:lnTo>
                  <a:lnTo>
                    <a:pt x="2197100" y="2204555"/>
                  </a:lnTo>
                  <a:lnTo>
                    <a:pt x="2159000" y="2232774"/>
                  </a:lnTo>
                  <a:lnTo>
                    <a:pt x="2120900" y="2258974"/>
                  </a:lnTo>
                  <a:lnTo>
                    <a:pt x="2082800" y="2283079"/>
                  </a:lnTo>
                  <a:lnTo>
                    <a:pt x="2044700" y="2304999"/>
                  </a:lnTo>
                  <a:lnTo>
                    <a:pt x="1993900" y="2324658"/>
                  </a:lnTo>
                  <a:lnTo>
                    <a:pt x="1955800" y="2341956"/>
                  </a:lnTo>
                  <a:lnTo>
                    <a:pt x="1917700" y="2356828"/>
                  </a:lnTo>
                  <a:lnTo>
                    <a:pt x="1866900" y="2369172"/>
                  </a:lnTo>
                  <a:lnTo>
                    <a:pt x="1816100" y="2378926"/>
                  </a:lnTo>
                  <a:lnTo>
                    <a:pt x="1778000" y="2385999"/>
                  </a:lnTo>
                  <a:lnTo>
                    <a:pt x="1727200" y="2390305"/>
                  </a:lnTo>
                  <a:lnTo>
                    <a:pt x="1676400" y="2391753"/>
                  </a:lnTo>
                  <a:lnTo>
                    <a:pt x="1625600" y="2390305"/>
                  </a:lnTo>
                  <a:lnTo>
                    <a:pt x="1587500" y="2385999"/>
                  </a:lnTo>
                  <a:lnTo>
                    <a:pt x="1536700" y="2378926"/>
                  </a:lnTo>
                  <a:lnTo>
                    <a:pt x="1485900" y="2369172"/>
                  </a:lnTo>
                  <a:lnTo>
                    <a:pt x="1447800" y="2356828"/>
                  </a:lnTo>
                  <a:lnTo>
                    <a:pt x="1397000" y="2341956"/>
                  </a:lnTo>
                  <a:lnTo>
                    <a:pt x="1358900" y="2324658"/>
                  </a:lnTo>
                  <a:lnTo>
                    <a:pt x="1320800" y="2304999"/>
                  </a:lnTo>
                  <a:lnTo>
                    <a:pt x="1270000" y="2283079"/>
                  </a:lnTo>
                  <a:lnTo>
                    <a:pt x="1231900" y="2258974"/>
                  </a:lnTo>
                  <a:lnTo>
                    <a:pt x="1206500" y="2232774"/>
                  </a:lnTo>
                  <a:lnTo>
                    <a:pt x="1168400" y="2204555"/>
                  </a:lnTo>
                  <a:lnTo>
                    <a:pt x="1130300" y="2174392"/>
                  </a:lnTo>
                  <a:lnTo>
                    <a:pt x="1104900" y="2142388"/>
                  </a:lnTo>
                  <a:lnTo>
                    <a:pt x="1066800" y="2108619"/>
                  </a:lnTo>
                  <a:lnTo>
                    <a:pt x="1041400" y="2073160"/>
                  </a:lnTo>
                  <a:lnTo>
                    <a:pt x="1016000" y="2036102"/>
                  </a:lnTo>
                  <a:lnTo>
                    <a:pt x="990600" y="1997532"/>
                  </a:lnTo>
                  <a:lnTo>
                    <a:pt x="965200" y="1957514"/>
                  </a:lnTo>
                  <a:lnTo>
                    <a:pt x="952500" y="1916163"/>
                  </a:lnTo>
                  <a:lnTo>
                    <a:pt x="927100" y="1873529"/>
                  </a:lnTo>
                  <a:lnTo>
                    <a:pt x="914400" y="1829714"/>
                  </a:lnTo>
                  <a:lnTo>
                    <a:pt x="889000" y="1738871"/>
                  </a:lnTo>
                  <a:lnTo>
                    <a:pt x="889000" y="1644281"/>
                  </a:lnTo>
                  <a:lnTo>
                    <a:pt x="876300" y="1595793"/>
                  </a:lnTo>
                  <a:lnTo>
                    <a:pt x="889000" y="1547304"/>
                  </a:lnTo>
                  <a:lnTo>
                    <a:pt x="889000" y="1452714"/>
                  </a:lnTo>
                  <a:lnTo>
                    <a:pt x="914400" y="1361871"/>
                  </a:lnTo>
                  <a:lnTo>
                    <a:pt x="927100" y="1318056"/>
                  </a:lnTo>
                  <a:lnTo>
                    <a:pt x="952500" y="1275422"/>
                  </a:lnTo>
                  <a:lnTo>
                    <a:pt x="965200" y="1234071"/>
                  </a:lnTo>
                  <a:lnTo>
                    <a:pt x="990600" y="1194054"/>
                  </a:lnTo>
                  <a:lnTo>
                    <a:pt x="1016000" y="1155484"/>
                  </a:lnTo>
                  <a:lnTo>
                    <a:pt x="1041400" y="1118425"/>
                  </a:lnTo>
                  <a:lnTo>
                    <a:pt x="1066800" y="1082967"/>
                  </a:lnTo>
                  <a:lnTo>
                    <a:pt x="1104900" y="1049197"/>
                  </a:lnTo>
                  <a:lnTo>
                    <a:pt x="1130300" y="1017181"/>
                  </a:lnTo>
                  <a:lnTo>
                    <a:pt x="1168400" y="987031"/>
                  </a:lnTo>
                  <a:lnTo>
                    <a:pt x="1206500" y="958811"/>
                  </a:lnTo>
                  <a:lnTo>
                    <a:pt x="1231900" y="932611"/>
                  </a:lnTo>
                  <a:lnTo>
                    <a:pt x="1270000" y="908507"/>
                  </a:lnTo>
                  <a:lnTo>
                    <a:pt x="1320800" y="886587"/>
                  </a:lnTo>
                  <a:lnTo>
                    <a:pt x="1358900" y="866927"/>
                  </a:lnTo>
                  <a:lnTo>
                    <a:pt x="1397000" y="849630"/>
                  </a:lnTo>
                  <a:lnTo>
                    <a:pt x="1447800" y="834758"/>
                  </a:lnTo>
                  <a:lnTo>
                    <a:pt x="1485900" y="822413"/>
                  </a:lnTo>
                  <a:lnTo>
                    <a:pt x="1536700" y="812660"/>
                  </a:lnTo>
                  <a:lnTo>
                    <a:pt x="1587500" y="805586"/>
                  </a:lnTo>
                  <a:lnTo>
                    <a:pt x="1625600" y="801281"/>
                  </a:lnTo>
                  <a:lnTo>
                    <a:pt x="1676400" y="799833"/>
                  </a:lnTo>
                  <a:lnTo>
                    <a:pt x="1727200" y="801281"/>
                  </a:lnTo>
                  <a:lnTo>
                    <a:pt x="1778000" y="805586"/>
                  </a:lnTo>
                  <a:lnTo>
                    <a:pt x="1816100" y="812660"/>
                  </a:lnTo>
                  <a:lnTo>
                    <a:pt x="1866900" y="822413"/>
                  </a:lnTo>
                  <a:lnTo>
                    <a:pt x="1917700" y="834758"/>
                  </a:lnTo>
                  <a:lnTo>
                    <a:pt x="1955800" y="849630"/>
                  </a:lnTo>
                  <a:lnTo>
                    <a:pt x="1993900" y="866927"/>
                  </a:lnTo>
                  <a:lnTo>
                    <a:pt x="2044700" y="886587"/>
                  </a:lnTo>
                  <a:lnTo>
                    <a:pt x="2082800" y="908507"/>
                  </a:lnTo>
                  <a:lnTo>
                    <a:pt x="2120900" y="932611"/>
                  </a:lnTo>
                  <a:lnTo>
                    <a:pt x="2159000" y="958811"/>
                  </a:lnTo>
                  <a:lnTo>
                    <a:pt x="2197100" y="987031"/>
                  </a:lnTo>
                  <a:lnTo>
                    <a:pt x="2222500" y="1017181"/>
                  </a:lnTo>
                  <a:lnTo>
                    <a:pt x="2260600" y="1049197"/>
                  </a:lnTo>
                  <a:lnTo>
                    <a:pt x="2286000" y="1082967"/>
                  </a:lnTo>
                  <a:lnTo>
                    <a:pt x="2311400" y="1118425"/>
                  </a:lnTo>
                  <a:lnTo>
                    <a:pt x="2336800" y="1155484"/>
                  </a:lnTo>
                  <a:lnTo>
                    <a:pt x="2362200" y="1194054"/>
                  </a:lnTo>
                  <a:lnTo>
                    <a:pt x="2387600" y="1234071"/>
                  </a:lnTo>
                  <a:lnTo>
                    <a:pt x="2413000" y="1275422"/>
                  </a:lnTo>
                  <a:lnTo>
                    <a:pt x="2438400" y="1361871"/>
                  </a:lnTo>
                  <a:lnTo>
                    <a:pt x="2463800" y="1452714"/>
                  </a:lnTo>
                  <a:lnTo>
                    <a:pt x="2463800" y="1499590"/>
                  </a:lnTo>
                  <a:lnTo>
                    <a:pt x="2476500" y="1547304"/>
                  </a:lnTo>
                  <a:lnTo>
                    <a:pt x="2476500" y="696506"/>
                  </a:lnTo>
                  <a:lnTo>
                    <a:pt x="2438400" y="724585"/>
                  </a:lnTo>
                  <a:lnTo>
                    <a:pt x="2413000" y="701395"/>
                  </a:lnTo>
                  <a:lnTo>
                    <a:pt x="2374900" y="670026"/>
                  </a:lnTo>
                  <a:lnTo>
                    <a:pt x="2336800" y="640384"/>
                  </a:lnTo>
                  <a:lnTo>
                    <a:pt x="2286000" y="612521"/>
                  </a:lnTo>
                  <a:lnTo>
                    <a:pt x="2247900" y="586498"/>
                  </a:lnTo>
                  <a:lnTo>
                    <a:pt x="2197100" y="562356"/>
                  </a:lnTo>
                  <a:lnTo>
                    <a:pt x="2159000" y="540169"/>
                  </a:lnTo>
                  <a:lnTo>
                    <a:pt x="2108200" y="519963"/>
                  </a:lnTo>
                  <a:lnTo>
                    <a:pt x="2057400" y="501827"/>
                  </a:lnTo>
                  <a:lnTo>
                    <a:pt x="2006600" y="485787"/>
                  </a:lnTo>
                  <a:lnTo>
                    <a:pt x="1968500" y="471919"/>
                  </a:lnTo>
                  <a:lnTo>
                    <a:pt x="1917700" y="460260"/>
                  </a:lnTo>
                  <a:lnTo>
                    <a:pt x="1879600" y="455650"/>
                  </a:lnTo>
                  <a:lnTo>
                    <a:pt x="1879600" y="115671"/>
                  </a:lnTo>
                  <a:lnTo>
                    <a:pt x="1866900" y="70650"/>
                  </a:lnTo>
                  <a:lnTo>
                    <a:pt x="1841500" y="33883"/>
                  </a:lnTo>
                  <a:lnTo>
                    <a:pt x="1816100" y="9093"/>
                  </a:lnTo>
                  <a:lnTo>
                    <a:pt x="1765300" y="0"/>
                  </a:lnTo>
                  <a:lnTo>
                    <a:pt x="1524000" y="0"/>
                  </a:lnTo>
                  <a:lnTo>
                    <a:pt x="1473200" y="9093"/>
                  </a:lnTo>
                  <a:lnTo>
                    <a:pt x="1435100" y="33883"/>
                  </a:lnTo>
                  <a:lnTo>
                    <a:pt x="1409700" y="70650"/>
                  </a:lnTo>
                  <a:lnTo>
                    <a:pt x="1397000" y="115671"/>
                  </a:lnTo>
                  <a:lnTo>
                    <a:pt x="1397000" y="470954"/>
                  </a:lnTo>
                  <a:lnTo>
                    <a:pt x="1333500" y="488823"/>
                  </a:lnTo>
                  <a:lnTo>
                    <a:pt x="1282700" y="504291"/>
                  </a:lnTo>
                  <a:lnTo>
                    <a:pt x="1244600" y="521614"/>
                  </a:lnTo>
                  <a:lnTo>
                    <a:pt x="1193800" y="540766"/>
                  </a:lnTo>
                  <a:lnTo>
                    <a:pt x="1155700" y="561695"/>
                  </a:lnTo>
                  <a:lnTo>
                    <a:pt x="1117600" y="584352"/>
                  </a:lnTo>
                  <a:lnTo>
                    <a:pt x="1066800" y="608685"/>
                  </a:lnTo>
                  <a:lnTo>
                    <a:pt x="1028700" y="634669"/>
                  </a:lnTo>
                  <a:lnTo>
                    <a:pt x="965200" y="681291"/>
                  </a:lnTo>
                  <a:lnTo>
                    <a:pt x="876300" y="595185"/>
                  </a:lnTo>
                  <a:lnTo>
                    <a:pt x="711200" y="435279"/>
                  </a:lnTo>
                  <a:lnTo>
                    <a:pt x="698500" y="420649"/>
                  </a:lnTo>
                  <a:lnTo>
                    <a:pt x="673100" y="410273"/>
                  </a:lnTo>
                  <a:lnTo>
                    <a:pt x="660400" y="404152"/>
                  </a:lnTo>
                  <a:lnTo>
                    <a:pt x="635000" y="402272"/>
                  </a:lnTo>
                  <a:lnTo>
                    <a:pt x="609600" y="404622"/>
                  </a:lnTo>
                  <a:lnTo>
                    <a:pt x="596900" y="411200"/>
                  </a:lnTo>
                  <a:lnTo>
                    <a:pt x="571500" y="422008"/>
                  </a:lnTo>
                  <a:lnTo>
                    <a:pt x="558800" y="437019"/>
                  </a:lnTo>
                  <a:lnTo>
                    <a:pt x="381000" y="613727"/>
                  </a:lnTo>
                  <a:lnTo>
                    <a:pt x="355600" y="652259"/>
                  </a:lnTo>
                  <a:lnTo>
                    <a:pt x="342900" y="695871"/>
                  </a:lnTo>
                  <a:lnTo>
                    <a:pt x="355600" y="739292"/>
                  </a:lnTo>
                  <a:lnTo>
                    <a:pt x="381000" y="777278"/>
                  </a:lnTo>
                  <a:lnTo>
                    <a:pt x="660400" y="1047000"/>
                  </a:lnTo>
                  <a:lnTo>
                    <a:pt x="647700" y="1071410"/>
                  </a:lnTo>
                  <a:lnTo>
                    <a:pt x="609600" y="1144625"/>
                  </a:lnTo>
                  <a:lnTo>
                    <a:pt x="596900" y="1189672"/>
                  </a:lnTo>
                  <a:lnTo>
                    <a:pt x="571500" y="1235608"/>
                  </a:lnTo>
                  <a:lnTo>
                    <a:pt x="533400" y="1378407"/>
                  </a:lnTo>
                  <a:lnTo>
                    <a:pt x="533400" y="1427505"/>
                  </a:lnTo>
                  <a:lnTo>
                    <a:pt x="520700" y="1477289"/>
                  </a:lnTo>
                  <a:lnTo>
                    <a:pt x="520700" y="1491170"/>
                  </a:lnTo>
                  <a:lnTo>
                    <a:pt x="114300" y="1491170"/>
                  </a:lnTo>
                  <a:lnTo>
                    <a:pt x="63500" y="1500251"/>
                  </a:lnTo>
                  <a:lnTo>
                    <a:pt x="25400" y="1525041"/>
                  </a:lnTo>
                  <a:lnTo>
                    <a:pt x="0" y="1561807"/>
                  </a:lnTo>
                  <a:lnTo>
                    <a:pt x="0" y="1899107"/>
                  </a:lnTo>
                  <a:lnTo>
                    <a:pt x="25400" y="1935873"/>
                  </a:lnTo>
                  <a:lnTo>
                    <a:pt x="63500" y="1960664"/>
                  </a:lnTo>
                  <a:lnTo>
                    <a:pt x="114300" y="1969757"/>
                  </a:lnTo>
                  <a:lnTo>
                    <a:pt x="584200" y="1969757"/>
                  </a:lnTo>
                  <a:lnTo>
                    <a:pt x="609600" y="2046960"/>
                  </a:lnTo>
                  <a:lnTo>
                    <a:pt x="647700" y="2133981"/>
                  </a:lnTo>
                  <a:lnTo>
                    <a:pt x="330200" y="2388603"/>
                  </a:lnTo>
                  <a:lnTo>
                    <a:pt x="292100" y="2423439"/>
                  </a:lnTo>
                  <a:lnTo>
                    <a:pt x="279400" y="2465590"/>
                  </a:lnTo>
                  <a:lnTo>
                    <a:pt x="279400" y="2509824"/>
                  </a:lnTo>
                  <a:lnTo>
                    <a:pt x="304800" y="2550922"/>
                  </a:lnTo>
                  <a:lnTo>
                    <a:pt x="457200" y="2745981"/>
                  </a:lnTo>
                  <a:lnTo>
                    <a:pt x="495300" y="2775902"/>
                  </a:lnTo>
                  <a:lnTo>
                    <a:pt x="533400" y="2789669"/>
                  </a:lnTo>
                  <a:lnTo>
                    <a:pt x="584200" y="2786634"/>
                  </a:lnTo>
                  <a:lnTo>
                    <a:pt x="622300" y="2766136"/>
                  </a:lnTo>
                  <a:lnTo>
                    <a:pt x="952500" y="2502674"/>
                  </a:lnTo>
                  <a:lnTo>
                    <a:pt x="1028700" y="2556916"/>
                  </a:lnTo>
                  <a:lnTo>
                    <a:pt x="1066800" y="2582888"/>
                  </a:lnTo>
                  <a:lnTo>
                    <a:pt x="1117600" y="2607233"/>
                  </a:lnTo>
                  <a:lnTo>
                    <a:pt x="1155700" y="2629890"/>
                  </a:lnTo>
                  <a:lnTo>
                    <a:pt x="1193800" y="2650820"/>
                  </a:lnTo>
                  <a:lnTo>
                    <a:pt x="1244600" y="2669971"/>
                  </a:lnTo>
                  <a:lnTo>
                    <a:pt x="1282700" y="2687294"/>
                  </a:lnTo>
                  <a:lnTo>
                    <a:pt x="1333500" y="2702763"/>
                  </a:lnTo>
                  <a:lnTo>
                    <a:pt x="1397000" y="2720619"/>
                  </a:lnTo>
                  <a:lnTo>
                    <a:pt x="1397000" y="3108464"/>
                  </a:lnTo>
                  <a:lnTo>
                    <a:pt x="1409700" y="3153486"/>
                  </a:lnTo>
                  <a:lnTo>
                    <a:pt x="1435100" y="3190252"/>
                  </a:lnTo>
                  <a:lnTo>
                    <a:pt x="1473200" y="3215030"/>
                  </a:lnTo>
                  <a:lnTo>
                    <a:pt x="1524000" y="3224123"/>
                  </a:lnTo>
                  <a:lnTo>
                    <a:pt x="1765300" y="3224123"/>
                  </a:lnTo>
                  <a:lnTo>
                    <a:pt x="1816100" y="3215030"/>
                  </a:lnTo>
                  <a:lnTo>
                    <a:pt x="1841500" y="3190252"/>
                  </a:lnTo>
                  <a:lnTo>
                    <a:pt x="1866900" y="3153486"/>
                  </a:lnTo>
                  <a:lnTo>
                    <a:pt x="1879600" y="3108464"/>
                  </a:lnTo>
                  <a:lnTo>
                    <a:pt x="1879600" y="2735923"/>
                  </a:lnTo>
                  <a:lnTo>
                    <a:pt x="1917700" y="2731325"/>
                  </a:lnTo>
                  <a:lnTo>
                    <a:pt x="1968500" y="2718384"/>
                  </a:lnTo>
                  <a:lnTo>
                    <a:pt x="2019300" y="2702763"/>
                  </a:lnTo>
                  <a:lnTo>
                    <a:pt x="2082800" y="2684538"/>
                  </a:lnTo>
                  <a:lnTo>
                    <a:pt x="2133600" y="2663787"/>
                  </a:lnTo>
                  <a:lnTo>
                    <a:pt x="2146300" y="2657576"/>
                  </a:lnTo>
                  <a:lnTo>
                    <a:pt x="2413000" y="2944685"/>
                  </a:lnTo>
                  <a:lnTo>
                    <a:pt x="2438400" y="2971609"/>
                  </a:lnTo>
                  <a:lnTo>
                    <a:pt x="2489200" y="2981833"/>
                  </a:lnTo>
                  <a:lnTo>
                    <a:pt x="2527300" y="2975127"/>
                  </a:lnTo>
                  <a:lnTo>
                    <a:pt x="2565400" y="2951276"/>
                  </a:lnTo>
                  <a:lnTo>
                    <a:pt x="2755900" y="2783624"/>
                  </a:lnTo>
                  <a:lnTo>
                    <a:pt x="2781300" y="2746425"/>
                  </a:lnTo>
                  <a:lnTo>
                    <a:pt x="2794000" y="2703284"/>
                  </a:lnTo>
                  <a:lnTo>
                    <a:pt x="2781300" y="2659443"/>
                  </a:lnTo>
                  <a:lnTo>
                    <a:pt x="2755900" y="2620200"/>
                  </a:lnTo>
                  <a:lnTo>
                    <a:pt x="2527300" y="2375992"/>
                  </a:lnTo>
                  <a:lnTo>
                    <a:pt x="2578100" y="2333079"/>
                  </a:lnTo>
                  <a:lnTo>
                    <a:pt x="2603500" y="2295639"/>
                  </a:lnTo>
                  <a:lnTo>
                    <a:pt x="2628900" y="2256993"/>
                  </a:lnTo>
                  <a:lnTo>
                    <a:pt x="2654300" y="2217166"/>
                  </a:lnTo>
                  <a:lnTo>
                    <a:pt x="2679700" y="2176195"/>
                  </a:lnTo>
                  <a:lnTo>
                    <a:pt x="2705100" y="2134146"/>
                  </a:lnTo>
                  <a:lnTo>
                    <a:pt x="2730500" y="2091042"/>
                  </a:lnTo>
                  <a:lnTo>
                    <a:pt x="2743200" y="2046960"/>
                  </a:lnTo>
                  <a:lnTo>
                    <a:pt x="2768600" y="1969757"/>
                  </a:lnTo>
                  <a:lnTo>
                    <a:pt x="3251200" y="1969757"/>
                  </a:lnTo>
                  <a:lnTo>
                    <a:pt x="3289300" y="1960664"/>
                  </a:lnTo>
                  <a:lnTo>
                    <a:pt x="3327400" y="1935873"/>
                  </a:lnTo>
                  <a:lnTo>
                    <a:pt x="3352800" y="1899107"/>
                  </a:lnTo>
                  <a:lnTo>
                    <a:pt x="3365500" y="1854085"/>
                  </a:lnTo>
                  <a:lnTo>
                    <a:pt x="3365500" y="1606829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956955" y="4100083"/>
              <a:ext cx="1022350" cy="977900"/>
            </a:xfrm>
            <a:custGeom>
              <a:rect l="l" t="t" r="r" b="b"/>
              <a:pathLst>
                <a:path w="1022350" h="977900">
                  <a:moveTo>
                    <a:pt x="199545" y="320632"/>
                  </a:moveTo>
                  <a:lnTo>
                    <a:pt x="199545" y="646958"/>
                  </a:lnTo>
                  <a:lnTo>
                    <a:pt x="186835" y="620575"/>
                  </a:lnTo>
                  <a:lnTo>
                    <a:pt x="178268" y="597168"/>
                  </a:lnTo>
                  <a:lnTo>
                    <a:pt x="35065" y="597168"/>
                  </a:lnTo>
                  <a:lnTo>
                    <a:pt x="21416" y="594413"/>
                  </a:lnTo>
                  <a:lnTo>
                    <a:pt x="10270" y="586898"/>
                  </a:lnTo>
                  <a:lnTo>
                    <a:pt x="2755" y="575753"/>
                  </a:lnTo>
                  <a:lnTo>
                    <a:pt x="0" y="562104"/>
                  </a:lnTo>
                  <a:lnTo>
                    <a:pt x="0" y="487140"/>
                  </a:lnTo>
                  <a:lnTo>
                    <a:pt x="2755" y="473491"/>
                  </a:lnTo>
                  <a:lnTo>
                    <a:pt x="10270" y="462345"/>
                  </a:lnTo>
                  <a:lnTo>
                    <a:pt x="21416" y="454831"/>
                  </a:lnTo>
                  <a:lnTo>
                    <a:pt x="35065" y="452075"/>
                  </a:lnTo>
                  <a:lnTo>
                    <a:pt x="160821" y="452075"/>
                  </a:lnTo>
                  <a:lnTo>
                    <a:pt x="161034" y="447867"/>
                  </a:lnTo>
                  <a:lnTo>
                    <a:pt x="164708" y="421592"/>
                  </a:lnTo>
                  <a:lnTo>
                    <a:pt x="170283" y="395975"/>
                  </a:lnTo>
                  <a:lnTo>
                    <a:pt x="177683" y="371092"/>
                  </a:lnTo>
                  <a:lnTo>
                    <a:pt x="186835" y="347016"/>
                  </a:lnTo>
                  <a:lnTo>
                    <a:pt x="199545" y="320632"/>
                  </a:lnTo>
                  <a:close/>
                </a:path>
                <a:path w="1022350" h="977900">
                  <a:moveTo>
                    <a:pt x="847512" y="819551"/>
                  </a:moveTo>
                  <a:lnTo>
                    <a:pt x="781148" y="894738"/>
                  </a:lnTo>
                  <a:lnTo>
                    <a:pt x="755959" y="904000"/>
                  </a:lnTo>
                  <a:lnTo>
                    <a:pt x="742878" y="900902"/>
                  </a:lnTo>
                  <a:lnTo>
                    <a:pt x="731598" y="892738"/>
                  </a:lnTo>
                  <a:lnTo>
                    <a:pt x="651309" y="805697"/>
                  </a:lnTo>
                  <a:lnTo>
                    <a:pt x="647405" y="807578"/>
                  </a:lnTo>
                  <a:lnTo>
                    <a:pt x="598444" y="824129"/>
                  </a:lnTo>
                  <a:lnTo>
                    <a:pt x="572288" y="829450"/>
                  </a:lnTo>
                  <a:lnTo>
                    <a:pt x="572288" y="942392"/>
                  </a:lnTo>
                  <a:lnTo>
                    <a:pt x="569532" y="956040"/>
                  </a:lnTo>
                  <a:lnTo>
                    <a:pt x="562017" y="967186"/>
                  </a:lnTo>
                  <a:lnTo>
                    <a:pt x="550871" y="974701"/>
                  </a:lnTo>
                  <a:lnTo>
                    <a:pt x="537223" y="977456"/>
                  </a:lnTo>
                  <a:lnTo>
                    <a:pt x="461989" y="977402"/>
                  </a:lnTo>
                  <a:lnTo>
                    <a:pt x="448609" y="974700"/>
                  </a:lnTo>
                  <a:lnTo>
                    <a:pt x="437463" y="967186"/>
                  </a:lnTo>
                  <a:lnTo>
                    <a:pt x="429948" y="956040"/>
                  </a:lnTo>
                  <a:lnTo>
                    <a:pt x="427192" y="942392"/>
                  </a:lnTo>
                  <a:lnTo>
                    <a:pt x="427192" y="824810"/>
                  </a:lnTo>
                  <a:lnTo>
                    <a:pt x="406126" y="819394"/>
                  </a:lnTo>
                  <a:lnTo>
                    <a:pt x="358275" y="800541"/>
                  </a:lnTo>
                  <a:lnTo>
                    <a:pt x="314150" y="775179"/>
                  </a:lnTo>
                  <a:lnTo>
                    <a:pt x="292159" y="758735"/>
                  </a:lnTo>
                  <a:lnTo>
                    <a:pt x="189638" y="838607"/>
                  </a:lnTo>
                  <a:lnTo>
                    <a:pt x="177178" y="844822"/>
                  </a:lnTo>
                  <a:lnTo>
                    <a:pt x="163767" y="845744"/>
                  </a:lnTo>
                  <a:lnTo>
                    <a:pt x="150989" y="841570"/>
                  </a:lnTo>
                  <a:lnTo>
                    <a:pt x="140427" y="832497"/>
                  </a:lnTo>
                  <a:lnTo>
                    <a:pt x="94354" y="773362"/>
                  </a:lnTo>
                  <a:lnTo>
                    <a:pt x="88139" y="760902"/>
                  </a:lnTo>
                  <a:lnTo>
                    <a:pt x="87217" y="747491"/>
                  </a:lnTo>
                  <a:lnTo>
                    <a:pt x="91391" y="734713"/>
                  </a:lnTo>
                  <a:lnTo>
                    <a:pt x="100464" y="724151"/>
                  </a:lnTo>
                  <a:lnTo>
                    <a:pt x="199545" y="646958"/>
                  </a:lnTo>
                  <a:lnTo>
                    <a:pt x="199545" y="320632"/>
                  </a:lnTo>
                  <a:lnTo>
                    <a:pt x="201093" y="317417"/>
                  </a:lnTo>
                  <a:lnTo>
                    <a:pt x="201093" y="122595"/>
                  </a:lnTo>
                  <a:lnTo>
                    <a:pt x="207370" y="124382"/>
                  </a:lnTo>
                  <a:lnTo>
                    <a:pt x="213503" y="127526"/>
                  </a:lnTo>
                  <a:lnTo>
                    <a:pt x="219051" y="131960"/>
                  </a:lnTo>
                  <a:lnTo>
                    <a:pt x="269307" y="181152"/>
                  </a:lnTo>
                  <a:lnTo>
                    <a:pt x="269307" y="483795"/>
                  </a:lnTo>
                  <a:lnTo>
                    <a:pt x="274210" y="532427"/>
                  </a:lnTo>
                  <a:lnTo>
                    <a:pt x="288271" y="577724"/>
                  </a:lnTo>
                  <a:lnTo>
                    <a:pt x="310520" y="618714"/>
                  </a:lnTo>
                  <a:lnTo>
                    <a:pt x="339987" y="654428"/>
                  </a:lnTo>
                  <a:lnTo>
                    <a:pt x="375701" y="683894"/>
                  </a:lnTo>
                  <a:lnTo>
                    <a:pt x="416692" y="706143"/>
                  </a:lnTo>
                  <a:lnTo>
                    <a:pt x="461989" y="720204"/>
                  </a:lnTo>
                  <a:lnTo>
                    <a:pt x="510622" y="725106"/>
                  </a:lnTo>
                  <a:lnTo>
                    <a:pt x="559256" y="720204"/>
                  </a:lnTo>
                  <a:lnTo>
                    <a:pt x="604553" y="706143"/>
                  </a:lnTo>
                  <a:lnTo>
                    <a:pt x="645544" y="683894"/>
                  </a:lnTo>
                  <a:lnTo>
                    <a:pt x="681258" y="654428"/>
                  </a:lnTo>
                  <a:lnTo>
                    <a:pt x="710725" y="618714"/>
                  </a:lnTo>
                  <a:lnTo>
                    <a:pt x="732974" y="577724"/>
                  </a:lnTo>
                  <a:lnTo>
                    <a:pt x="747035" y="532427"/>
                  </a:lnTo>
                  <a:lnTo>
                    <a:pt x="751938" y="483795"/>
                  </a:lnTo>
                  <a:lnTo>
                    <a:pt x="751938" y="212284"/>
                  </a:lnTo>
                  <a:lnTo>
                    <a:pt x="769958" y="199045"/>
                  </a:lnTo>
                  <a:lnTo>
                    <a:pt x="769958" y="720327"/>
                  </a:lnTo>
                  <a:lnTo>
                    <a:pt x="838250" y="794363"/>
                  </a:lnTo>
                  <a:lnTo>
                    <a:pt x="845479" y="806264"/>
                  </a:lnTo>
                  <a:lnTo>
                    <a:pt x="847512" y="819551"/>
                  </a:lnTo>
                  <a:close/>
                </a:path>
                <a:path w="1022350" h="977900">
                  <a:moveTo>
                    <a:pt x="201093" y="122595"/>
                  </a:moveTo>
                  <a:lnTo>
                    <a:pt x="201093" y="317417"/>
                  </a:lnTo>
                  <a:lnTo>
                    <a:pt x="117556" y="235647"/>
                  </a:lnTo>
                  <a:lnTo>
                    <a:pt x="109730" y="224131"/>
                  </a:lnTo>
                  <a:lnTo>
                    <a:pt x="107021" y="210964"/>
                  </a:lnTo>
                  <a:lnTo>
                    <a:pt x="109447" y="197742"/>
                  </a:lnTo>
                  <a:lnTo>
                    <a:pt x="169464" y="132490"/>
                  </a:lnTo>
                  <a:lnTo>
                    <a:pt x="194148" y="121956"/>
                  </a:lnTo>
                  <a:lnTo>
                    <a:pt x="200852" y="122526"/>
                  </a:lnTo>
                  <a:lnTo>
                    <a:pt x="201093" y="122595"/>
                  </a:lnTo>
                  <a:close/>
                </a:path>
                <a:path w="1022350" h="977900">
                  <a:moveTo>
                    <a:pt x="751938" y="212284"/>
                  </a:moveTo>
                  <a:lnTo>
                    <a:pt x="751938" y="483795"/>
                  </a:lnTo>
                  <a:lnTo>
                    <a:pt x="747035" y="435162"/>
                  </a:lnTo>
                  <a:lnTo>
                    <a:pt x="732974" y="389866"/>
                  </a:lnTo>
                  <a:lnTo>
                    <a:pt x="710725" y="348875"/>
                  </a:lnTo>
                  <a:lnTo>
                    <a:pt x="681258" y="313162"/>
                  </a:lnTo>
                  <a:lnTo>
                    <a:pt x="645544" y="283695"/>
                  </a:lnTo>
                  <a:lnTo>
                    <a:pt x="604553" y="261447"/>
                  </a:lnTo>
                  <a:lnTo>
                    <a:pt x="559256" y="247386"/>
                  </a:lnTo>
                  <a:lnTo>
                    <a:pt x="510622" y="242483"/>
                  </a:lnTo>
                  <a:lnTo>
                    <a:pt x="461989" y="247386"/>
                  </a:lnTo>
                  <a:lnTo>
                    <a:pt x="416692" y="261447"/>
                  </a:lnTo>
                  <a:lnTo>
                    <a:pt x="375701" y="283695"/>
                  </a:lnTo>
                  <a:lnTo>
                    <a:pt x="339987" y="313162"/>
                  </a:lnTo>
                  <a:lnTo>
                    <a:pt x="310520" y="348875"/>
                  </a:lnTo>
                  <a:lnTo>
                    <a:pt x="288271" y="389866"/>
                  </a:lnTo>
                  <a:lnTo>
                    <a:pt x="274210" y="435162"/>
                  </a:lnTo>
                  <a:lnTo>
                    <a:pt x="269307" y="483795"/>
                  </a:lnTo>
                  <a:lnTo>
                    <a:pt x="269307" y="181152"/>
                  </a:lnTo>
                  <a:lnTo>
                    <a:pt x="295249" y="206544"/>
                  </a:lnTo>
                  <a:lnTo>
                    <a:pt x="314150" y="192411"/>
                  </a:lnTo>
                  <a:lnTo>
                    <a:pt x="335710" y="178954"/>
                  </a:lnTo>
                  <a:lnTo>
                    <a:pt x="358275" y="167049"/>
                  </a:lnTo>
                  <a:lnTo>
                    <a:pt x="381772" y="156772"/>
                  </a:lnTo>
                  <a:lnTo>
                    <a:pt x="406126" y="148196"/>
                  </a:lnTo>
                  <a:lnTo>
                    <a:pt x="427192" y="142779"/>
                  </a:lnTo>
                  <a:lnTo>
                    <a:pt x="427192" y="35065"/>
                  </a:lnTo>
                  <a:lnTo>
                    <a:pt x="448609" y="2755"/>
                  </a:lnTo>
                  <a:lnTo>
                    <a:pt x="537223" y="0"/>
                  </a:lnTo>
                  <a:lnTo>
                    <a:pt x="550872" y="2755"/>
                  </a:lnTo>
                  <a:lnTo>
                    <a:pt x="562018" y="10270"/>
                  </a:lnTo>
                  <a:lnTo>
                    <a:pt x="569532" y="21416"/>
                  </a:lnTo>
                  <a:lnTo>
                    <a:pt x="572288" y="35065"/>
                  </a:lnTo>
                  <a:lnTo>
                    <a:pt x="572288" y="138140"/>
                  </a:lnTo>
                  <a:lnTo>
                    <a:pt x="581443" y="139537"/>
                  </a:lnTo>
                  <a:lnTo>
                    <a:pt x="623328" y="150861"/>
                  </a:lnTo>
                  <a:lnTo>
                    <a:pt x="662970" y="167049"/>
                  </a:lnTo>
                  <a:lnTo>
                    <a:pt x="700025" y="187757"/>
                  </a:lnTo>
                  <a:lnTo>
                    <a:pt x="734148" y="212640"/>
                  </a:lnTo>
                  <a:lnTo>
                    <a:pt x="741884" y="219671"/>
                  </a:lnTo>
                  <a:lnTo>
                    <a:pt x="751938" y="212284"/>
                  </a:lnTo>
                  <a:close/>
                </a:path>
                <a:path w="1022350" h="977900">
                  <a:moveTo>
                    <a:pt x="1021747" y="487140"/>
                  </a:moveTo>
                  <a:lnTo>
                    <a:pt x="1021747" y="562103"/>
                  </a:lnTo>
                  <a:lnTo>
                    <a:pt x="1018991" y="575752"/>
                  </a:lnTo>
                  <a:lnTo>
                    <a:pt x="1011476" y="586898"/>
                  </a:lnTo>
                  <a:lnTo>
                    <a:pt x="1000330" y="594413"/>
                  </a:lnTo>
                  <a:lnTo>
                    <a:pt x="986682" y="597168"/>
                  </a:lnTo>
                  <a:lnTo>
                    <a:pt x="842978" y="597168"/>
                  </a:lnTo>
                  <a:lnTo>
                    <a:pt x="834411" y="620575"/>
                  </a:lnTo>
                  <a:lnTo>
                    <a:pt x="811152" y="666007"/>
                  </a:lnTo>
                  <a:lnTo>
                    <a:pt x="781782" y="707316"/>
                  </a:lnTo>
                  <a:lnTo>
                    <a:pt x="769958" y="720327"/>
                  </a:lnTo>
                  <a:lnTo>
                    <a:pt x="769958" y="199045"/>
                  </a:lnTo>
                  <a:lnTo>
                    <a:pt x="828974" y="155687"/>
                  </a:lnTo>
                  <a:lnTo>
                    <a:pt x="828974" y="335729"/>
                  </a:lnTo>
                  <a:lnTo>
                    <a:pt x="834411" y="347016"/>
                  </a:lnTo>
                  <a:lnTo>
                    <a:pt x="850962" y="395975"/>
                  </a:lnTo>
                  <a:lnTo>
                    <a:pt x="860211" y="447867"/>
                  </a:lnTo>
                  <a:lnTo>
                    <a:pt x="860424" y="452075"/>
                  </a:lnTo>
                  <a:lnTo>
                    <a:pt x="986682" y="452075"/>
                  </a:lnTo>
                  <a:lnTo>
                    <a:pt x="1000330" y="454831"/>
                  </a:lnTo>
                  <a:lnTo>
                    <a:pt x="1011476" y="462345"/>
                  </a:lnTo>
                  <a:lnTo>
                    <a:pt x="1018991" y="473491"/>
                  </a:lnTo>
                  <a:lnTo>
                    <a:pt x="1021747" y="487140"/>
                  </a:lnTo>
                  <a:close/>
                </a:path>
                <a:path w="1022350" h="977900">
                  <a:moveTo>
                    <a:pt x="942098" y="239875"/>
                  </a:moveTo>
                  <a:lnTo>
                    <a:pt x="937565" y="252530"/>
                  </a:lnTo>
                  <a:lnTo>
                    <a:pt x="928197" y="262832"/>
                  </a:lnTo>
                  <a:lnTo>
                    <a:pt x="828974" y="335729"/>
                  </a:lnTo>
                  <a:lnTo>
                    <a:pt x="828974" y="155687"/>
                  </a:lnTo>
                  <a:lnTo>
                    <a:pt x="842289" y="145905"/>
                  </a:lnTo>
                  <a:lnTo>
                    <a:pt x="848406" y="142295"/>
                  </a:lnTo>
                  <a:lnTo>
                    <a:pt x="854920" y="140044"/>
                  </a:lnTo>
                  <a:lnTo>
                    <a:pt x="861634" y="139122"/>
                  </a:lnTo>
                  <a:lnTo>
                    <a:pt x="868352" y="139500"/>
                  </a:lnTo>
                  <a:lnTo>
                    <a:pt x="935694" y="213813"/>
                  </a:lnTo>
                  <a:lnTo>
                    <a:pt x="942098" y="239875"/>
                  </a:lnTo>
                  <a:close/>
                </a:path>
              </a:pathLst>
            </a:custGeom>
            <a:solidFill>
              <a:srgbClr val="2D7961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349431" y="4470367"/>
              <a:ext cx="236886" cy="236886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竞争格局分析与市场份额分布</a:t>
            </a:r>
          </a:p>
        </p:txBody>
      </p:sp>
      <p:sp>
        <p:nvSpPr>
          <p:cNvPr id="29" name="object 29"/>
          <p:cNvSpPr/>
          <p:nvPr/>
        </p:nvSpPr>
        <p:spPr>
          <a:xfrm>
            <a:off x="579282" y="2049016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3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2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1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7" y="292128"/>
                </a:lnTo>
                <a:lnTo>
                  <a:pt x="580434" y="339513"/>
                </a:lnTo>
                <a:lnTo>
                  <a:pt x="569364" y="384464"/>
                </a:lnTo>
                <a:lnTo>
                  <a:pt x="551650" y="426378"/>
                </a:lnTo>
                <a:lnTo>
                  <a:pt x="527893" y="464656"/>
                </a:lnTo>
                <a:lnTo>
                  <a:pt x="498695" y="498695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4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4"/>
                </a:lnTo>
                <a:lnTo>
                  <a:pt x="157879" y="551650"/>
                </a:lnTo>
                <a:lnTo>
                  <a:pt x="119601" y="527893"/>
                </a:lnTo>
                <a:lnTo>
                  <a:pt x="85562" y="498694"/>
                </a:lnTo>
                <a:lnTo>
                  <a:pt x="56364" y="464656"/>
                </a:lnTo>
                <a:lnTo>
                  <a:pt x="32607" y="426378"/>
                </a:lnTo>
                <a:lnTo>
                  <a:pt x="14893" y="384463"/>
                </a:lnTo>
                <a:lnTo>
                  <a:pt x="3823" y="339513"/>
                </a:lnTo>
                <a:lnTo>
                  <a:pt x="0" y="292128"/>
                </a:lnTo>
                <a:close/>
              </a:path>
            </a:pathLst>
          </a:custGeom>
          <a:ln w="19050">
            <a:solidFill>
              <a:srgbClr val="59AE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703174" y="2177734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59AE93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433533" y="1983692"/>
            <a:ext cx="39687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当前净化器市场竞争激烈，国内外品牌众多，市场份</a:t>
            </a:r>
            <a:r>
              <a:rPr sz="1350" spc="-10">
                <a:latin typeface="微软雅黑"/>
                <a:cs typeface="微软雅黑"/>
              </a:rPr>
              <a:t>额分布较为分散。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79282" y="3218180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4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3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1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7" y="292128"/>
                </a:lnTo>
                <a:lnTo>
                  <a:pt x="580434" y="339513"/>
                </a:lnTo>
                <a:lnTo>
                  <a:pt x="569364" y="384463"/>
                </a:lnTo>
                <a:lnTo>
                  <a:pt x="551650" y="426378"/>
                </a:lnTo>
                <a:lnTo>
                  <a:pt x="527893" y="464656"/>
                </a:lnTo>
                <a:lnTo>
                  <a:pt x="498695" y="498694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3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3"/>
                </a:lnTo>
                <a:lnTo>
                  <a:pt x="157879" y="551649"/>
                </a:lnTo>
                <a:lnTo>
                  <a:pt x="119601" y="527892"/>
                </a:lnTo>
                <a:lnTo>
                  <a:pt x="85562" y="498694"/>
                </a:lnTo>
                <a:lnTo>
                  <a:pt x="56364" y="464655"/>
                </a:lnTo>
                <a:lnTo>
                  <a:pt x="32607" y="426377"/>
                </a:lnTo>
                <a:lnTo>
                  <a:pt x="14893" y="384463"/>
                </a:lnTo>
                <a:lnTo>
                  <a:pt x="3823" y="339512"/>
                </a:lnTo>
                <a:lnTo>
                  <a:pt x="0" y="292127"/>
                </a:lnTo>
                <a:close/>
              </a:path>
            </a:pathLst>
          </a:custGeom>
          <a:ln w="19050">
            <a:solidFill>
              <a:srgbClr val="83BB7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712702" y="3346898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83BB79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433533" y="3152855"/>
            <a:ext cx="39687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一线品牌如飞利浦、美的等占据一定的市场份额，但众多中小品牌也在逐渐崛起。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575048" y="4441784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4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3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0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7" y="292128"/>
                </a:lnTo>
                <a:lnTo>
                  <a:pt x="580434" y="339513"/>
                </a:lnTo>
                <a:lnTo>
                  <a:pt x="569364" y="384463"/>
                </a:lnTo>
                <a:lnTo>
                  <a:pt x="551650" y="426378"/>
                </a:lnTo>
                <a:lnTo>
                  <a:pt x="527893" y="464656"/>
                </a:lnTo>
                <a:lnTo>
                  <a:pt x="498695" y="498694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3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3"/>
                </a:lnTo>
                <a:lnTo>
                  <a:pt x="157879" y="551649"/>
                </a:lnTo>
                <a:lnTo>
                  <a:pt x="119601" y="527892"/>
                </a:lnTo>
                <a:lnTo>
                  <a:pt x="85562" y="498694"/>
                </a:lnTo>
                <a:lnTo>
                  <a:pt x="56364" y="464655"/>
                </a:lnTo>
                <a:lnTo>
                  <a:pt x="32607" y="426377"/>
                </a:lnTo>
                <a:lnTo>
                  <a:pt x="14893" y="384463"/>
                </a:lnTo>
                <a:lnTo>
                  <a:pt x="3823" y="339512"/>
                </a:lnTo>
                <a:lnTo>
                  <a:pt x="0" y="292127"/>
                </a:lnTo>
                <a:close/>
              </a:path>
            </a:pathLst>
          </a:custGeom>
          <a:ln w="19050">
            <a:solidFill>
              <a:srgbClr val="2D796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699367" y="4570502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2D7961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433533" y="4376460"/>
            <a:ext cx="39687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未来几年，随着市场竞争的加剧和消费者需求的不断变化，净化器市场的竞争格局将发生深刻变化。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7" y="3170819"/>
            <a:ext cx="85693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00AF57"/>
                </a:solidFill>
              </a:rPr>
              <a:t>技术创新与产品升级趋势探讨</a:t>
            </a:r>
            <a:endParaRPr sz="515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116064" y="3753612"/>
            <a:ext cx="257175" cy="247015"/>
          </a:xfrm>
          <a:custGeom>
            <a:rect l="l" t="t" r="r" b="b"/>
            <a:pathLst>
              <a:path w="257175" h="247014">
                <a:moveTo>
                  <a:pt x="128285" y="246695"/>
                </a:moveTo>
                <a:lnTo>
                  <a:pt x="78351" y="237002"/>
                </a:lnTo>
                <a:lnTo>
                  <a:pt x="37574" y="210567"/>
                </a:lnTo>
                <a:lnTo>
                  <a:pt x="10081" y="171360"/>
                </a:lnTo>
                <a:lnTo>
                  <a:pt x="0" y="123347"/>
                </a:lnTo>
                <a:lnTo>
                  <a:pt x="10081" y="75335"/>
                </a:lnTo>
                <a:lnTo>
                  <a:pt x="37573" y="36128"/>
                </a:lnTo>
                <a:lnTo>
                  <a:pt x="78350" y="9693"/>
                </a:lnTo>
                <a:lnTo>
                  <a:pt x="128284" y="0"/>
                </a:lnTo>
                <a:lnTo>
                  <a:pt x="178218" y="9693"/>
                </a:lnTo>
                <a:lnTo>
                  <a:pt x="218995" y="36127"/>
                </a:lnTo>
                <a:lnTo>
                  <a:pt x="246487" y="75335"/>
                </a:lnTo>
                <a:lnTo>
                  <a:pt x="256569" y="123347"/>
                </a:lnTo>
                <a:lnTo>
                  <a:pt x="246488" y="171360"/>
                </a:lnTo>
                <a:lnTo>
                  <a:pt x="218995" y="210568"/>
                </a:lnTo>
                <a:lnTo>
                  <a:pt x="178218" y="237002"/>
                </a:lnTo>
                <a:lnTo>
                  <a:pt x="128284" y="246696"/>
                </a:lnTo>
                <a:close/>
              </a:path>
            </a:pathLst>
          </a:custGeom>
          <a:ln w="19050">
            <a:solidFill>
              <a:srgbClr val="4185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3155034" y="3736359"/>
            <a:ext cx="257175" cy="247015"/>
          </a:xfrm>
          <a:custGeom>
            <a:rect l="l" t="t" r="r" b="b"/>
            <a:pathLst>
              <a:path w="257175" h="247014">
                <a:moveTo>
                  <a:pt x="128285" y="246695"/>
                </a:moveTo>
                <a:lnTo>
                  <a:pt x="78351" y="237002"/>
                </a:lnTo>
                <a:lnTo>
                  <a:pt x="37574" y="210567"/>
                </a:lnTo>
                <a:lnTo>
                  <a:pt x="10081" y="171360"/>
                </a:lnTo>
                <a:lnTo>
                  <a:pt x="0" y="123347"/>
                </a:lnTo>
                <a:lnTo>
                  <a:pt x="10081" y="75335"/>
                </a:lnTo>
                <a:lnTo>
                  <a:pt x="37573" y="36128"/>
                </a:lnTo>
                <a:lnTo>
                  <a:pt x="78350" y="9693"/>
                </a:lnTo>
                <a:lnTo>
                  <a:pt x="128284" y="0"/>
                </a:lnTo>
                <a:lnTo>
                  <a:pt x="178218" y="9693"/>
                </a:lnTo>
                <a:lnTo>
                  <a:pt x="218995" y="36127"/>
                </a:lnTo>
                <a:lnTo>
                  <a:pt x="246487" y="75335"/>
                </a:lnTo>
                <a:lnTo>
                  <a:pt x="256569" y="123347"/>
                </a:lnTo>
                <a:lnTo>
                  <a:pt x="246488" y="171360"/>
                </a:lnTo>
                <a:lnTo>
                  <a:pt x="218995" y="210568"/>
                </a:lnTo>
                <a:lnTo>
                  <a:pt x="178218" y="237002"/>
                </a:lnTo>
                <a:lnTo>
                  <a:pt x="128284" y="246695"/>
                </a:lnTo>
                <a:close/>
              </a:path>
            </a:pathLst>
          </a:custGeom>
          <a:ln w="19050">
            <a:solidFill>
              <a:srgbClr val="4185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878570" y="3756630"/>
            <a:ext cx="257175" cy="247015"/>
          </a:xfrm>
          <a:custGeom>
            <a:rect l="l" t="t" r="r" b="b"/>
            <a:pathLst>
              <a:path w="257175" h="247014">
                <a:moveTo>
                  <a:pt x="128285" y="246694"/>
                </a:moveTo>
                <a:lnTo>
                  <a:pt x="78351" y="237000"/>
                </a:lnTo>
                <a:lnTo>
                  <a:pt x="37574" y="210566"/>
                </a:lnTo>
                <a:lnTo>
                  <a:pt x="10081" y="171359"/>
                </a:lnTo>
                <a:lnTo>
                  <a:pt x="0" y="123346"/>
                </a:lnTo>
                <a:lnTo>
                  <a:pt x="10081" y="75335"/>
                </a:lnTo>
                <a:lnTo>
                  <a:pt x="37573" y="36127"/>
                </a:lnTo>
                <a:lnTo>
                  <a:pt x="78350" y="9693"/>
                </a:lnTo>
                <a:lnTo>
                  <a:pt x="128284" y="0"/>
                </a:lnTo>
                <a:lnTo>
                  <a:pt x="178218" y="9694"/>
                </a:lnTo>
                <a:lnTo>
                  <a:pt x="218995" y="36129"/>
                </a:lnTo>
                <a:lnTo>
                  <a:pt x="246487" y="75336"/>
                </a:lnTo>
                <a:lnTo>
                  <a:pt x="256569" y="123349"/>
                </a:lnTo>
                <a:lnTo>
                  <a:pt x="246488" y="171362"/>
                </a:lnTo>
                <a:lnTo>
                  <a:pt x="218995" y="210570"/>
                </a:lnTo>
                <a:lnTo>
                  <a:pt x="178218" y="237004"/>
                </a:lnTo>
                <a:lnTo>
                  <a:pt x="128284" y="246698"/>
                </a:lnTo>
                <a:close/>
              </a:path>
            </a:pathLst>
          </a:custGeom>
          <a:ln w="19049">
            <a:solidFill>
              <a:srgbClr val="41856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3224635" y="3466624"/>
            <a:ext cx="134984" cy="22845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5166434" y="4049634"/>
            <a:ext cx="134984" cy="228457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6935801" y="3491180"/>
            <a:ext cx="134984" cy="228457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776120" y="1850315"/>
            <a:ext cx="3061335" cy="1418590"/>
          </a:xfrm>
          <a:custGeom>
            <a:rect l="l" t="t" r="r" b="b"/>
            <a:pathLst>
              <a:path w="3061335" h="1418589">
                <a:moveTo>
                  <a:pt x="0" y="0"/>
                </a:moveTo>
                <a:lnTo>
                  <a:pt x="3060963" y="0"/>
                </a:lnTo>
                <a:lnTo>
                  <a:pt x="3060963" y="1418088"/>
                </a:lnTo>
                <a:lnTo>
                  <a:pt x="0" y="1418088"/>
                </a:lnTo>
                <a:lnTo>
                  <a:pt x="0" y="0"/>
                </a:lnTo>
                <a:close/>
              </a:path>
            </a:pathLst>
          </a:custGeom>
          <a:ln w="28575">
            <a:solidFill>
              <a:srgbClr val="59AE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790407" y="2221422"/>
            <a:ext cx="303276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0985" marR="253365" algn="ctr">
              <a:lnSpc>
                <a:spcPct val="150000"/>
              </a:lnSpc>
              <a:spcBef>
                <a:spcPts val="100"/>
              </a:spcBef>
            </a:pPr>
            <a:r>
              <a:rPr sz="1350">
                <a:latin typeface="微软雅黑"/>
                <a:cs typeface="微软雅黑"/>
              </a:rPr>
              <a:t>采用</a:t>
            </a:r>
            <a:r>
              <a:rPr sz="1350" spc="-10">
                <a:latin typeface="微软雅黑"/>
                <a:cs typeface="微软雅黑"/>
              </a:rPr>
              <a:t>HEPA</a:t>
            </a:r>
            <a:r>
              <a:rPr sz="1350" spc="-5">
                <a:latin typeface="微软雅黑"/>
                <a:cs typeface="微软雅黑"/>
              </a:rPr>
              <a:t>等高效过滤材料，有效去除空气中的微粒污染物，如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10">
                <a:latin typeface="微软雅黑"/>
                <a:cs typeface="微软雅黑"/>
              </a:rPr>
              <a:t>PM2.5、花粉、病毒等。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776120" y="1858785"/>
            <a:ext cx="3061335" cy="337185"/>
          </a:xfrm>
          <a:custGeom>
            <a:rect l="l" t="t" r="r" b="b"/>
            <a:pathLst>
              <a:path w="3061335" h="337185">
                <a:moveTo>
                  <a:pt x="3060963" y="337185"/>
                </a:moveTo>
                <a:lnTo>
                  <a:pt x="0" y="337185"/>
                </a:lnTo>
                <a:lnTo>
                  <a:pt x="0" y="0"/>
                </a:lnTo>
                <a:lnTo>
                  <a:pt x="3060963" y="0"/>
                </a:lnTo>
                <a:lnTo>
                  <a:pt x="3060963" y="337185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693826" y="1884213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高效过滤技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pic>
        <p:nvPicPr>
          <p:cNvPr id="12" name="object 12"/>
          <p:cNvPicPr/>
          <p:nvPr/>
        </p:nvPicPr>
        <p:blipFill>
          <a:blip r:embed="rId5"/>
          <a:stretch>
            <a:fillRect/>
          </a:stretch>
        </p:blipFill>
        <p:spPr>
          <a:xfrm>
            <a:off x="8872092" y="4070114"/>
            <a:ext cx="134984" cy="228457"/>
          </a:xfrm>
          <a:prstGeom prst="rect">
            <a:avLst/>
          </a:prstGeom>
        </p:spPr>
      </p:pic>
      <p:grpSp>
        <p:nvGrpSpPr>
          <p:cNvPr id="13" name="object 13"/>
          <p:cNvGrpSpPr/>
          <p:nvPr/>
        </p:nvGrpSpPr>
        <p:grpSpPr>
          <a:xfrm>
            <a:off x="4434694" y="1481843"/>
            <a:ext cx="694055" cy="694055"/>
            <a:chOff x="4434694" y="1481843"/>
            <a:chExt cx="694055" cy="694055"/>
          </a:xfrm>
        </p:grpSpPr>
        <p:sp>
          <p:nvSpPr>
            <p:cNvPr id="14" name="object 14"/>
            <p:cNvSpPr/>
            <p:nvPr/>
          </p:nvSpPr>
          <p:spPr>
            <a:xfrm>
              <a:off x="4462079" y="1509227"/>
              <a:ext cx="638810" cy="638810"/>
            </a:xfrm>
            <a:custGeom>
              <a:rect l="l" t="t" r="r" b="b"/>
              <a:pathLst>
                <a:path w="638810" h="638810">
                  <a:moveTo>
                    <a:pt x="638736" y="319368"/>
                  </a:moveTo>
                  <a:lnTo>
                    <a:pt x="0" y="319368"/>
                  </a:lnTo>
                  <a:lnTo>
                    <a:pt x="3463" y="272174"/>
                  </a:lnTo>
                  <a:lnTo>
                    <a:pt x="13522" y="227130"/>
                  </a:lnTo>
                  <a:lnTo>
                    <a:pt x="29683" y="184730"/>
                  </a:lnTo>
                  <a:lnTo>
                    <a:pt x="51453" y="145468"/>
                  </a:lnTo>
                  <a:lnTo>
                    <a:pt x="78336" y="109838"/>
                  </a:lnTo>
                  <a:lnTo>
                    <a:pt x="109840" y="78335"/>
                  </a:lnTo>
                  <a:lnTo>
                    <a:pt x="145470" y="51451"/>
                  </a:lnTo>
                  <a:lnTo>
                    <a:pt x="184732" y="29682"/>
                  </a:lnTo>
                  <a:lnTo>
                    <a:pt x="227131" y="13521"/>
                  </a:lnTo>
                  <a:lnTo>
                    <a:pt x="272175" y="3462"/>
                  </a:lnTo>
                  <a:lnTo>
                    <a:pt x="319368" y="0"/>
                  </a:lnTo>
                  <a:lnTo>
                    <a:pt x="366562" y="3462"/>
                  </a:lnTo>
                  <a:lnTo>
                    <a:pt x="411606" y="13521"/>
                  </a:lnTo>
                  <a:lnTo>
                    <a:pt x="454006" y="29683"/>
                  </a:lnTo>
                  <a:lnTo>
                    <a:pt x="493268" y="51452"/>
                  </a:lnTo>
                  <a:lnTo>
                    <a:pt x="528897" y="78335"/>
                  </a:lnTo>
                  <a:lnTo>
                    <a:pt x="560401" y="109839"/>
                  </a:lnTo>
                  <a:lnTo>
                    <a:pt x="587284" y="145469"/>
                  </a:lnTo>
                  <a:lnTo>
                    <a:pt x="609054" y="184731"/>
                  </a:lnTo>
                  <a:lnTo>
                    <a:pt x="625215" y="227130"/>
                  </a:lnTo>
                  <a:lnTo>
                    <a:pt x="635274" y="272174"/>
                  </a:lnTo>
                  <a:lnTo>
                    <a:pt x="638736" y="319368"/>
                  </a:lnTo>
                  <a:close/>
                </a:path>
                <a:path w="638810" h="638810">
                  <a:moveTo>
                    <a:pt x="319368" y="638736"/>
                  </a:moveTo>
                  <a:lnTo>
                    <a:pt x="272174" y="635273"/>
                  </a:lnTo>
                  <a:lnTo>
                    <a:pt x="227130" y="625215"/>
                  </a:lnTo>
                  <a:lnTo>
                    <a:pt x="184730" y="609053"/>
                  </a:lnTo>
                  <a:lnTo>
                    <a:pt x="145469" y="587284"/>
                  </a:lnTo>
                  <a:lnTo>
                    <a:pt x="109839" y="560401"/>
                  </a:lnTo>
                  <a:lnTo>
                    <a:pt x="78335" y="528897"/>
                  </a:lnTo>
                  <a:lnTo>
                    <a:pt x="51452" y="493267"/>
                  </a:lnTo>
                  <a:lnTo>
                    <a:pt x="29682" y="454006"/>
                  </a:lnTo>
                  <a:lnTo>
                    <a:pt x="13521" y="411606"/>
                  </a:lnTo>
                  <a:lnTo>
                    <a:pt x="3462" y="366562"/>
                  </a:lnTo>
                  <a:lnTo>
                    <a:pt x="0" y="319368"/>
                  </a:lnTo>
                  <a:lnTo>
                    <a:pt x="638736" y="319368"/>
                  </a:lnTo>
                  <a:lnTo>
                    <a:pt x="635273" y="366562"/>
                  </a:lnTo>
                  <a:lnTo>
                    <a:pt x="625214" y="411606"/>
                  </a:lnTo>
                  <a:lnTo>
                    <a:pt x="609053" y="454006"/>
                  </a:lnTo>
                  <a:lnTo>
                    <a:pt x="587284" y="493267"/>
                  </a:lnTo>
                  <a:lnTo>
                    <a:pt x="560401" y="528897"/>
                  </a:lnTo>
                  <a:lnTo>
                    <a:pt x="528897" y="560401"/>
                  </a:lnTo>
                  <a:lnTo>
                    <a:pt x="493267" y="587284"/>
                  </a:lnTo>
                  <a:lnTo>
                    <a:pt x="454006" y="609053"/>
                  </a:lnTo>
                  <a:lnTo>
                    <a:pt x="411606" y="625215"/>
                  </a:lnTo>
                  <a:lnTo>
                    <a:pt x="366562" y="635274"/>
                  </a:lnTo>
                  <a:lnTo>
                    <a:pt x="319368" y="638736"/>
                  </a:lnTo>
                  <a:close/>
                </a:path>
              </a:pathLst>
            </a:custGeom>
            <a:solidFill>
              <a:srgbClr val="9BCEB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462079" y="1509227"/>
              <a:ext cx="638810" cy="638810"/>
            </a:xfrm>
            <a:custGeom>
              <a:rect l="l" t="t" r="r" b="b"/>
              <a:pathLst>
                <a:path w="638810" h="638810">
                  <a:moveTo>
                    <a:pt x="0" y="319368"/>
                  </a:moveTo>
                  <a:lnTo>
                    <a:pt x="3463" y="272174"/>
                  </a:lnTo>
                  <a:lnTo>
                    <a:pt x="13522" y="227130"/>
                  </a:lnTo>
                  <a:lnTo>
                    <a:pt x="29683" y="184731"/>
                  </a:lnTo>
                  <a:lnTo>
                    <a:pt x="51452" y="145469"/>
                  </a:lnTo>
                  <a:lnTo>
                    <a:pt x="78336" y="109839"/>
                  </a:lnTo>
                  <a:lnTo>
                    <a:pt x="109839" y="78335"/>
                  </a:lnTo>
                  <a:lnTo>
                    <a:pt x="145469" y="51452"/>
                  </a:lnTo>
                  <a:lnTo>
                    <a:pt x="184731" y="29683"/>
                  </a:lnTo>
                  <a:lnTo>
                    <a:pt x="227131" y="13521"/>
                  </a:lnTo>
                  <a:lnTo>
                    <a:pt x="272174" y="3462"/>
                  </a:lnTo>
                  <a:lnTo>
                    <a:pt x="319368" y="0"/>
                  </a:lnTo>
                  <a:lnTo>
                    <a:pt x="366562" y="3462"/>
                  </a:lnTo>
                  <a:lnTo>
                    <a:pt x="411605" y="13521"/>
                  </a:lnTo>
                  <a:lnTo>
                    <a:pt x="454005" y="29682"/>
                  </a:lnTo>
                  <a:lnTo>
                    <a:pt x="493267" y="51451"/>
                  </a:lnTo>
                  <a:lnTo>
                    <a:pt x="528897" y="78335"/>
                  </a:lnTo>
                  <a:lnTo>
                    <a:pt x="560401" y="109838"/>
                  </a:lnTo>
                  <a:lnTo>
                    <a:pt x="587284" y="145468"/>
                  </a:lnTo>
                  <a:lnTo>
                    <a:pt x="609053" y="184730"/>
                  </a:lnTo>
                  <a:lnTo>
                    <a:pt x="625215" y="227130"/>
                  </a:lnTo>
                  <a:lnTo>
                    <a:pt x="635274" y="272174"/>
                  </a:lnTo>
                  <a:lnTo>
                    <a:pt x="638736" y="319368"/>
                  </a:lnTo>
                  <a:lnTo>
                    <a:pt x="635273" y="366562"/>
                  </a:lnTo>
                  <a:lnTo>
                    <a:pt x="625214" y="411606"/>
                  </a:lnTo>
                  <a:lnTo>
                    <a:pt x="609053" y="454006"/>
                  </a:lnTo>
                  <a:lnTo>
                    <a:pt x="587284" y="493267"/>
                  </a:lnTo>
                  <a:lnTo>
                    <a:pt x="560401" y="528897"/>
                  </a:lnTo>
                  <a:lnTo>
                    <a:pt x="528897" y="560401"/>
                  </a:lnTo>
                  <a:lnTo>
                    <a:pt x="493267" y="587284"/>
                  </a:lnTo>
                  <a:lnTo>
                    <a:pt x="454006" y="609053"/>
                  </a:lnTo>
                  <a:lnTo>
                    <a:pt x="411606" y="625215"/>
                  </a:lnTo>
                  <a:lnTo>
                    <a:pt x="366562" y="635274"/>
                  </a:lnTo>
                  <a:lnTo>
                    <a:pt x="319368" y="638736"/>
                  </a:lnTo>
                  <a:lnTo>
                    <a:pt x="272174" y="635273"/>
                  </a:lnTo>
                  <a:lnTo>
                    <a:pt x="227130" y="625215"/>
                  </a:lnTo>
                  <a:lnTo>
                    <a:pt x="184730" y="609053"/>
                  </a:lnTo>
                  <a:lnTo>
                    <a:pt x="145469" y="587284"/>
                  </a:lnTo>
                  <a:lnTo>
                    <a:pt x="109839" y="560401"/>
                  </a:lnTo>
                  <a:lnTo>
                    <a:pt x="78335" y="528897"/>
                  </a:lnTo>
                  <a:lnTo>
                    <a:pt x="51452" y="493267"/>
                  </a:lnTo>
                  <a:lnTo>
                    <a:pt x="29682" y="454006"/>
                  </a:lnTo>
                  <a:lnTo>
                    <a:pt x="13521" y="411606"/>
                  </a:lnTo>
                  <a:lnTo>
                    <a:pt x="3462" y="366562"/>
                  </a:lnTo>
                  <a:lnTo>
                    <a:pt x="0" y="319368"/>
                  </a:lnTo>
                  <a:close/>
                </a:path>
              </a:pathLst>
            </a:custGeom>
            <a:ln w="54768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/>
          <p:nvPr/>
        </p:nvSpPr>
        <p:spPr>
          <a:xfrm>
            <a:off x="5476375" y="1849872"/>
            <a:ext cx="3061335" cy="1418590"/>
          </a:xfrm>
          <a:custGeom>
            <a:rect l="l" t="t" r="r" b="b"/>
            <a:pathLst>
              <a:path w="3061334" h="1418589">
                <a:moveTo>
                  <a:pt x="0" y="0"/>
                </a:moveTo>
                <a:lnTo>
                  <a:pt x="3060963" y="0"/>
                </a:lnTo>
                <a:lnTo>
                  <a:pt x="3060963" y="1418088"/>
                </a:lnTo>
                <a:lnTo>
                  <a:pt x="0" y="1418088"/>
                </a:lnTo>
                <a:lnTo>
                  <a:pt x="0" y="0"/>
                </a:lnTo>
                <a:close/>
              </a:path>
            </a:pathLst>
          </a:custGeom>
          <a:ln w="28574">
            <a:solidFill>
              <a:srgbClr val="59AE93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17" name="object 17"/>
          <p:cNvGrpSpPr/>
          <p:nvPr/>
        </p:nvGrpSpPr>
        <p:grpSpPr>
          <a:xfrm>
            <a:off x="7125616" y="3751440"/>
            <a:ext cx="4311650" cy="266065"/>
            <a:chOff x="7125616" y="3751440"/>
            <a:chExt cx="4311650" cy="266065"/>
          </a:xfrm>
        </p:grpSpPr>
        <p:sp>
          <p:nvSpPr>
            <p:cNvPr id="18" name="object 18"/>
            <p:cNvSpPr/>
            <p:nvPr/>
          </p:nvSpPr>
          <p:spPr>
            <a:xfrm>
              <a:off x="8869345" y="3760965"/>
              <a:ext cx="257175" cy="247015"/>
            </a:xfrm>
            <a:custGeom>
              <a:rect l="l" t="t" r="r" b="b"/>
              <a:pathLst>
                <a:path w="257175" h="247014">
                  <a:moveTo>
                    <a:pt x="128285" y="246694"/>
                  </a:moveTo>
                  <a:lnTo>
                    <a:pt x="78351" y="237000"/>
                  </a:lnTo>
                  <a:lnTo>
                    <a:pt x="37574" y="210566"/>
                  </a:lnTo>
                  <a:lnTo>
                    <a:pt x="10081" y="171359"/>
                  </a:lnTo>
                  <a:lnTo>
                    <a:pt x="0" y="123346"/>
                  </a:lnTo>
                  <a:lnTo>
                    <a:pt x="10081" y="75335"/>
                  </a:lnTo>
                  <a:lnTo>
                    <a:pt x="37573" y="36127"/>
                  </a:lnTo>
                  <a:lnTo>
                    <a:pt x="78350" y="9693"/>
                  </a:lnTo>
                  <a:lnTo>
                    <a:pt x="128285" y="0"/>
                  </a:lnTo>
                  <a:lnTo>
                    <a:pt x="178219" y="9694"/>
                  </a:lnTo>
                  <a:lnTo>
                    <a:pt x="218996" y="36129"/>
                  </a:lnTo>
                  <a:lnTo>
                    <a:pt x="246489" y="75336"/>
                  </a:lnTo>
                  <a:lnTo>
                    <a:pt x="256570" y="123349"/>
                  </a:lnTo>
                  <a:lnTo>
                    <a:pt x="246488" y="171362"/>
                  </a:lnTo>
                  <a:lnTo>
                    <a:pt x="218995" y="210570"/>
                  </a:lnTo>
                  <a:lnTo>
                    <a:pt x="178218" y="237004"/>
                  </a:lnTo>
                  <a:lnTo>
                    <a:pt x="128284" y="246698"/>
                  </a:lnTo>
                  <a:close/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9127179" y="3859707"/>
              <a:ext cx="2310130" cy="0"/>
            </a:xfrm>
            <a:custGeom>
              <a:rect l="l" t="t" r="r" b="b"/>
              <a:pathLst>
                <a:path w="2310129">
                  <a:moveTo>
                    <a:pt x="2309799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127179" y="3859707"/>
              <a:ext cx="2310130" cy="0"/>
            </a:xfrm>
            <a:custGeom>
              <a:rect l="l" t="t" r="r" b="b"/>
              <a:pathLst>
                <a:path w="2310129">
                  <a:moveTo>
                    <a:pt x="0" y="0"/>
                  </a:moveTo>
                  <a:lnTo>
                    <a:pt x="2309799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9127179" y="3926382"/>
              <a:ext cx="2310130" cy="0"/>
            </a:xfrm>
            <a:custGeom>
              <a:rect l="l" t="t" r="r" b="b"/>
              <a:pathLst>
                <a:path w="2310129">
                  <a:moveTo>
                    <a:pt x="2309799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9127179" y="3926382"/>
              <a:ext cx="2310130" cy="0"/>
            </a:xfrm>
            <a:custGeom>
              <a:rect l="l" t="t" r="r" b="b"/>
              <a:pathLst>
                <a:path w="2310129">
                  <a:moveTo>
                    <a:pt x="0" y="0"/>
                  </a:moveTo>
                  <a:lnTo>
                    <a:pt x="2309799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7136996" y="3857909"/>
              <a:ext cx="1732914" cy="0"/>
            </a:xfrm>
            <a:custGeom>
              <a:rect l="l" t="t" r="r" b="b"/>
              <a:pathLst>
                <a:path w="1732914">
                  <a:moveTo>
                    <a:pt x="1732350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7136996" y="3857909"/>
              <a:ext cx="1732914" cy="0"/>
            </a:xfrm>
            <a:custGeom>
              <a:rect l="l" t="t" r="r" b="b"/>
              <a:pathLst>
                <a:path w="1732914">
                  <a:moveTo>
                    <a:pt x="0" y="0"/>
                  </a:moveTo>
                  <a:lnTo>
                    <a:pt x="1732350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7125616" y="3924584"/>
              <a:ext cx="1732914" cy="0"/>
            </a:xfrm>
            <a:custGeom>
              <a:rect l="l" t="t" r="r" b="b"/>
              <a:pathLst>
                <a:path w="1732914">
                  <a:moveTo>
                    <a:pt x="1732350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7125616" y="3924584"/>
              <a:ext cx="1732914" cy="0"/>
            </a:xfrm>
            <a:custGeom>
              <a:rect l="l" t="t" r="r" b="b"/>
              <a:pathLst>
                <a:path w="1732914">
                  <a:moveTo>
                    <a:pt x="0" y="0"/>
                  </a:moveTo>
                  <a:lnTo>
                    <a:pt x="1732350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 txBox="1"/>
          <p:nvPr/>
        </p:nvSpPr>
        <p:spPr>
          <a:xfrm>
            <a:off x="5490662" y="2221422"/>
            <a:ext cx="303276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4145" marR="136525" indent="17145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通过紫外线照射杀灭空气中的细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菌、病毒等微生物，提高空气质量。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476375" y="1858343"/>
            <a:ext cx="3061335" cy="337185"/>
          </a:xfrm>
          <a:custGeom>
            <a:rect l="l" t="t" r="r" b="b"/>
            <a:pathLst>
              <a:path w="3061334" h="337185">
                <a:moveTo>
                  <a:pt x="3060963" y="337185"/>
                </a:moveTo>
                <a:lnTo>
                  <a:pt x="0" y="337185"/>
                </a:lnTo>
                <a:lnTo>
                  <a:pt x="0" y="0"/>
                </a:lnTo>
                <a:lnTo>
                  <a:pt x="3060963" y="0"/>
                </a:lnTo>
                <a:lnTo>
                  <a:pt x="3060963" y="337185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6294068" y="1883771"/>
            <a:ext cx="142557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紫外线杀菌技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8134946" y="1481402"/>
            <a:ext cx="709295" cy="694055"/>
            <a:chOff x="8134946" y="1481402"/>
            <a:chExt cx="709295" cy="694055"/>
          </a:xfrm>
        </p:grpSpPr>
        <p:sp>
          <p:nvSpPr>
            <p:cNvPr id="31" name="object 31"/>
            <p:cNvSpPr/>
            <p:nvPr/>
          </p:nvSpPr>
          <p:spPr>
            <a:xfrm>
              <a:off x="8162330" y="1508787"/>
              <a:ext cx="654685" cy="638810"/>
            </a:xfrm>
            <a:custGeom>
              <a:rect l="l" t="t" r="r" b="b"/>
              <a:pathLst>
                <a:path w="654684" h="638810">
                  <a:moveTo>
                    <a:pt x="654346" y="319368"/>
                  </a:moveTo>
                  <a:lnTo>
                    <a:pt x="3" y="319368"/>
                  </a:lnTo>
                  <a:lnTo>
                    <a:pt x="3551" y="272174"/>
                  </a:lnTo>
                  <a:lnTo>
                    <a:pt x="13856" y="227130"/>
                  </a:lnTo>
                  <a:lnTo>
                    <a:pt x="30412" y="184730"/>
                  </a:lnTo>
                  <a:lnTo>
                    <a:pt x="52713" y="145468"/>
                  </a:lnTo>
                  <a:lnTo>
                    <a:pt x="80253" y="109839"/>
                  </a:lnTo>
                  <a:lnTo>
                    <a:pt x="112527" y="78335"/>
                  </a:lnTo>
                  <a:lnTo>
                    <a:pt x="149027" y="51452"/>
                  </a:lnTo>
                  <a:lnTo>
                    <a:pt x="189248" y="29682"/>
                  </a:lnTo>
                  <a:lnTo>
                    <a:pt x="232684" y="13521"/>
                  </a:lnTo>
                  <a:lnTo>
                    <a:pt x="278828" y="3462"/>
                  </a:lnTo>
                  <a:lnTo>
                    <a:pt x="327173" y="0"/>
                  </a:lnTo>
                  <a:lnTo>
                    <a:pt x="375520" y="3462"/>
                  </a:lnTo>
                  <a:lnTo>
                    <a:pt x="421665" y="13521"/>
                  </a:lnTo>
                  <a:lnTo>
                    <a:pt x="465101" y="29682"/>
                  </a:lnTo>
                  <a:lnTo>
                    <a:pt x="505322" y="51452"/>
                  </a:lnTo>
                  <a:lnTo>
                    <a:pt x="541823" y="78335"/>
                  </a:lnTo>
                  <a:lnTo>
                    <a:pt x="574096" y="109839"/>
                  </a:lnTo>
                  <a:lnTo>
                    <a:pt x="601636" y="145469"/>
                  </a:lnTo>
                  <a:lnTo>
                    <a:pt x="623938" y="184730"/>
                  </a:lnTo>
                  <a:lnTo>
                    <a:pt x="640494" y="227130"/>
                  </a:lnTo>
                  <a:lnTo>
                    <a:pt x="650798" y="272174"/>
                  </a:lnTo>
                  <a:lnTo>
                    <a:pt x="654346" y="319368"/>
                  </a:lnTo>
                  <a:close/>
                </a:path>
                <a:path w="654684" h="638810">
                  <a:moveTo>
                    <a:pt x="327172" y="638736"/>
                  </a:moveTo>
                  <a:lnTo>
                    <a:pt x="278825" y="635273"/>
                  </a:lnTo>
                  <a:lnTo>
                    <a:pt x="232680" y="625214"/>
                  </a:lnTo>
                  <a:lnTo>
                    <a:pt x="189244" y="609053"/>
                  </a:lnTo>
                  <a:lnTo>
                    <a:pt x="149023" y="587284"/>
                  </a:lnTo>
                  <a:lnTo>
                    <a:pt x="112523" y="560401"/>
                  </a:lnTo>
                  <a:lnTo>
                    <a:pt x="80249" y="528897"/>
                  </a:lnTo>
                  <a:lnTo>
                    <a:pt x="52709" y="493267"/>
                  </a:lnTo>
                  <a:lnTo>
                    <a:pt x="30408" y="454006"/>
                  </a:lnTo>
                  <a:lnTo>
                    <a:pt x="13852" y="411606"/>
                  </a:lnTo>
                  <a:lnTo>
                    <a:pt x="3547" y="366562"/>
                  </a:lnTo>
                  <a:lnTo>
                    <a:pt x="0" y="319368"/>
                  </a:lnTo>
                  <a:lnTo>
                    <a:pt x="654346" y="319368"/>
                  </a:lnTo>
                  <a:lnTo>
                    <a:pt x="650797" y="366562"/>
                  </a:lnTo>
                  <a:lnTo>
                    <a:pt x="640492" y="411606"/>
                  </a:lnTo>
                  <a:lnTo>
                    <a:pt x="623936" y="454006"/>
                  </a:lnTo>
                  <a:lnTo>
                    <a:pt x="601635" y="493267"/>
                  </a:lnTo>
                  <a:lnTo>
                    <a:pt x="574094" y="528897"/>
                  </a:lnTo>
                  <a:lnTo>
                    <a:pt x="541821" y="560401"/>
                  </a:lnTo>
                  <a:lnTo>
                    <a:pt x="505321" y="587284"/>
                  </a:lnTo>
                  <a:lnTo>
                    <a:pt x="465100" y="609053"/>
                  </a:lnTo>
                  <a:lnTo>
                    <a:pt x="421664" y="625215"/>
                  </a:lnTo>
                  <a:lnTo>
                    <a:pt x="375520" y="635274"/>
                  </a:lnTo>
                  <a:lnTo>
                    <a:pt x="327172" y="638736"/>
                  </a:lnTo>
                  <a:close/>
                </a:path>
              </a:pathLst>
            </a:custGeom>
            <a:solidFill>
              <a:srgbClr val="9BCEB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8162330" y="1508786"/>
              <a:ext cx="654685" cy="638810"/>
            </a:xfrm>
            <a:custGeom>
              <a:rect l="l" t="t" r="r" b="b"/>
              <a:pathLst>
                <a:path w="654684" h="638810">
                  <a:moveTo>
                    <a:pt x="3" y="319368"/>
                  </a:moveTo>
                  <a:lnTo>
                    <a:pt x="3551" y="272174"/>
                  </a:lnTo>
                  <a:lnTo>
                    <a:pt x="13855" y="227130"/>
                  </a:lnTo>
                  <a:lnTo>
                    <a:pt x="30411" y="184731"/>
                  </a:lnTo>
                  <a:lnTo>
                    <a:pt x="52713" y="145469"/>
                  </a:lnTo>
                  <a:lnTo>
                    <a:pt x="80253" y="109839"/>
                  </a:lnTo>
                  <a:lnTo>
                    <a:pt x="112526" y="78335"/>
                  </a:lnTo>
                  <a:lnTo>
                    <a:pt x="149026" y="51452"/>
                  </a:lnTo>
                  <a:lnTo>
                    <a:pt x="189248" y="29683"/>
                  </a:lnTo>
                  <a:lnTo>
                    <a:pt x="232683" y="13521"/>
                  </a:lnTo>
                  <a:lnTo>
                    <a:pt x="278828" y="3462"/>
                  </a:lnTo>
                  <a:lnTo>
                    <a:pt x="327175" y="0"/>
                  </a:lnTo>
                  <a:lnTo>
                    <a:pt x="375520" y="3462"/>
                  </a:lnTo>
                  <a:lnTo>
                    <a:pt x="421665" y="13521"/>
                  </a:lnTo>
                  <a:lnTo>
                    <a:pt x="465101" y="29682"/>
                  </a:lnTo>
                  <a:lnTo>
                    <a:pt x="505322" y="51452"/>
                  </a:lnTo>
                  <a:lnTo>
                    <a:pt x="541822" y="78335"/>
                  </a:lnTo>
                  <a:lnTo>
                    <a:pt x="574096" y="109839"/>
                  </a:lnTo>
                  <a:lnTo>
                    <a:pt x="601636" y="145468"/>
                  </a:lnTo>
                  <a:lnTo>
                    <a:pt x="623937" y="184730"/>
                  </a:lnTo>
                  <a:lnTo>
                    <a:pt x="640493" y="227130"/>
                  </a:lnTo>
                  <a:lnTo>
                    <a:pt x="650798" y="272174"/>
                  </a:lnTo>
                  <a:lnTo>
                    <a:pt x="654346" y="319368"/>
                  </a:lnTo>
                  <a:lnTo>
                    <a:pt x="650797" y="366562"/>
                  </a:lnTo>
                  <a:lnTo>
                    <a:pt x="640492" y="411606"/>
                  </a:lnTo>
                  <a:lnTo>
                    <a:pt x="623936" y="454006"/>
                  </a:lnTo>
                  <a:lnTo>
                    <a:pt x="601635" y="493267"/>
                  </a:lnTo>
                  <a:lnTo>
                    <a:pt x="574094" y="528897"/>
                  </a:lnTo>
                  <a:lnTo>
                    <a:pt x="541821" y="560401"/>
                  </a:lnTo>
                  <a:lnTo>
                    <a:pt x="505321" y="587284"/>
                  </a:lnTo>
                  <a:lnTo>
                    <a:pt x="465100" y="609053"/>
                  </a:lnTo>
                  <a:lnTo>
                    <a:pt x="421664" y="625215"/>
                  </a:lnTo>
                  <a:lnTo>
                    <a:pt x="375520" y="635274"/>
                  </a:lnTo>
                  <a:lnTo>
                    <a:pt x="327173" y="638736"/>
                  </a:lnTo>
                  <a:lnTo>
                    <a:pt x="278825" y="635273"/>
                  </a:lnTo>
                  <a:lnTo>
                    <a:pt x="232680" y="625215"/>
                  </a:lnTo>
                  <a:lnTo>
                    <a:pt x="189244" y="609053"/>
                  </a:lnTo>
                  <a:lnTo>
                    <a:pt x="149023" y="587284"/>
                  </a:lnTo>
                  <a:lnTo>
                    <a:pt x="112523" y="560401"/>
                  </a:lnTo>
                  <a:lnTo>
                    <a:pt x="80249" y="528897"/>
                  </a:lnTo>
                  <a:lnTo>
                    <a:pt x="52709" y="493267"/>
                  </a:lnTo>
                  <a:lnTo>
                    <a:pt x="30408" y="454006"/>
                  </a:lnTo>
                  <a:lnTo>
                    <a:pt x="13852" y="411606"/>
                  </a:lnTo>
                  <a:lnTo>
                    <a:pt x="3547" y="366562"/>
                  </a:lnTo>
                  <a:lnTo>
                    <a:pt x="0" y="319368"/>
                  </a:lnTo>
                  <a:close/>
                </a:path>
              </a:pathLst>
            </a:custGeom>
            <a:ln w="54768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/>
          <p:nvPr/>
        </p:nvSpPr>
        <p:spPr>
          <a:xfrm>
            <a:off x="3730156" y="4603200"/>
            <a:ext cx="3061335" cy="1418590"/>
          </a:xfrm>
          <a:custGeom>
            <a:rect l="l" t="t" r="r" b="b"/>
            <a:pathLst>
              <a:path w="3061334" h="1418589">
                <a:moveTo>
                  <a:pt x="0" y="0"/>
                </a:moveTo>
                <a:lnTo>
                  <a:pt x="3060962" y="0"/>
                </a:lnTo>
                <a:lnTo>
                  <a:pt x="3060962" y="1418087"/>
                </a:lnTo>
                <a:lnTo>
                  <a:pt x="0" y="1418087"/>
                </a:lnTo>
                <a:lnTo>
                  <a:pt x="0" y="0"/>
                </a:lnTo>
                <a:close/>
              </a:path>
            </a:pathLst>
          </a:custGeom>
          <a:ln w="28575">
            <a:solidFill>
              <a:srgbClr val="59AE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3744443" y="4962561"/>
            <a:ext cx="303276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5595" marR="307975" algn="ctr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利用活性炭的强吸附能力，去除空气中的有害气体和异味，如甲</a:t>
            </a:r>
            <a:r>
              <a:rPr sz="1350" spc="-10">
                <a:latin typeface="微软雅黑"/>
                <a:cs typeface="微软雅黑"/>
              </a:rPr>
              <a:t>醛、苯等。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730156" y="4611670"/>
            <a:ext cx="3061335" cy="337185"/>
          </a:xfrm>
          <a:custGeom>
            <a:rect l="l" t="t" r="r" b="b"/>
            <a:pathLst>
              <a:path w="3061334" h="337185">
                <a:moveTo>
                  <a:pt x="3060962" y="337184"/>
                </a:moveTo>
                <a:lnTo>
                  <a:pt x="0" y="337184"/>
                </a:lnTo>
                <a:lnTo>
                  <a:pt x="0" y="0"/>
                </a:lnTo>
                <a:lnTo>
                  <a:pt x="3060962" y="0"/>
                </a:lnTo>
                <a:lnTo>
                  <a:pt x="3060962" y="337184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4547850" y="4637097"/>
            <a:ext cx="142557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活性炭吸附技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6388732" y="4234727"/>
            <a:ext cx="694055" cy="694055"/>
            <a:chOff x="6388732" y="4234727"/>
            <a:chExt cx="694055" cy="694055"/>
          </a:xfrm>
        </p:grpSpPr>
        <p:sp>
          <p:nvSpPr>
            <p:cNvPr id="38" name="object 38"/>
            <p:cNvSpPr/>
            <p:nvPr/>
          </p:nvSpPr>
          <p:spPr>
            <a:xfrm>
              <a:off x="6416116" y="4262111"/>
              <a:ext cx="638810" cy="638810"/>
            </a:xfrm>
            <a:custGeom>
              <a:rect l="l" t="t" r="r" b="b"/>
              <a:pathLst>
                <a:path w="638809" h="638810">
                  <a:moveTo>
                    <a:pt x="319368" y="0"/>
                  </a:moveTo>
                  <a:close/>
                </a:path>
                <a:path w="638809" h="638810">
                  <a:moveTo>
                    <a:pt x="638737" y="319368"/>
                  </a:moveTo>
                  <a:lnTo>
                    <a:pt x="1" y="319368"/>
                  </a:lnTo>
                  <a:lnTo>
                    <a:pt x="3464" y="272174"/>
                  </a:lnTo>
                  <a:lnTo>
                    <a:pt x="13523" y="227130"/>
                  </a:lnTo>
                  <a:lnTo>
                    <a:pt x="29684" y="184730"/>
                  </a:lnTo>
                  <a:lnTo>
                    <a:pt x="51453" y="145468"/>
                  </a:lnTo>
                  <a:lnTo>
                    <a:pt x="78337" y="109838"/>
                  </a:lnTo>
                  <a:lnTo>
                    <a:pt x="109841" y="78335"/>
                  </a:lnTo>
                  <a:lnTo>
                    <a:pt x="145471" y="51451"/>
                  </a:lnTo>
                  <a:lnTo>
                    <a:pt x="184733" y="29682"/>
                  </a:lnTo>
                  <a:lnTo>
                    <a:pt x="227133" y="13521"/>
                  </a:lnTo>
                  <a:lnTo>
                    <a:pt x="272178" y="3462"/>
                  </a:lnTo>
                  <a:lnTo>
                    <a:pt x="319368" y="0"/>
                  </a:lnTo>
                  <a:lnTo>
                    <a:pt x="366563" y="3462"/>
                  </a:lnTo>
                  <a:lnTo>
                    <a:pt x="411607" y="13521"/>
                  </a:lnTo>
                  <a:lnTo>
                    <a:pt x="454007" y="29683"/>
                  </a:lnTo>
                  <a:lnTo>
                    <a:pt x="493268" y="51452"/>
                  </a:lnTo>
                  <a:lnTo>
                    <a:pt x="528898" y="78336"/>
                  </a:lnTo>
                  <a:lnTo>
                    <a:pt x="560402" y="109839"/>
                  </a:lnTo>
                  <a:lnTo>
                    <a:pt x="587285" y="145469"/>
                  </a:lnTo>
                  <a:lnTo>
                    <a:pt x="609054" y="184731"/>
                  </a:lnTo>
                  <a:lnTo>
                    <a:pt x="625215" y="227131"/>
                  </a:lnTo>
                  <a:lnTo>
                    <a:pt x="635274" y="272174"/>
                  </a:lnTo>
                  <a:lnTo>
                    <a:pt x="638737" y="319368"/>
                  </a:lnTo>
                  <a:close/>
                </a:path>
                <a:path w="638809" h="638810">
                  <a:moveTo>
                    <a:pt x="319368" y="638736"/>
                  </a:moveTo>
                  <a:lnTo>
                    <a:pt x="272174" y="635273"/>
                  </a:lnTo>
                  <a:lnTo>
                    <a:pt x="227130" y="625214"/>
                  </a:lnTo>
                  <a:lnTo>
                    <a:pt x="184730" y="609053"/>
                  </a:lnTo>
                  <a:lnTo>
                    <a:pt x="145469" y="587284"/>
                  </a:lnTo>
                  <a:lnTo>
                    <a:pt x="109839" y="560400"/>
                  </a:lnTo>
                  <a:lnTo>
                    <a:pt x="78335" y="528897"/>
                  </a:lnTo>
                  <a:lnTo>
                    <a:pt x="51452" y="493267"/>
                  </a:lnTo>
                  <a:lnTo>
                    <a:pt x="29682" y="454005"/>
                  </a:lnTo>
                  <a:lnTo>
                    <a:pt x="13521" y="411605"/>
                  </a:lnTo>
                  <a:lnTo>
                    <a:pt x="3462" y="366562"/>
                  </a:lnTo>
                  <a:lnTo>
                    <a:pt x="0" y="319368"/>
                  </a:lnTo>
                  <a:lnTo>
                    <a:pt x="638737" y="319368"/>
                  </a:lnTo>
                  <a:lnTo>
                    <a:pt x="635273" y="366562"/>
                  </a:lnTo>
                  <a:lnTo>
                    <a:pt x="625214" y="411606"/>
                  </a:lnTo>
                  <a:lnTo>
                    <a:pt x="609053" y="454005"/>
                  </a:lnTo>
                  <a:lnTo>
                    <a:pt x="587284" y="493267"/>
                  </a:lnTo>
                  <a:lnTo>
                    <a:pt x="560401" y="528897"/>
                  </a:lnTo>
                  <a:lnTo>
                    <a:pt x="528897" y="560400"/>
                  </a:lnTo>
                  <a:lnTo>
                    <a:pt x="493267" y="587284"/>
                  </a:lnTo>
                  <a:lnTo>
                    <a:pt x="454006" y="609053"/>
                  </a:lnTo>
                  <a:lnTo>
                    <a:pt x="411606" y="625214"/>
                  </a:lnTo>
                  <a:lnTo>
                    <a:pt x="366562" y="635273"/>
                  </a:lnTo>
                  <a:lnTo>
                    <a:pt x="319368" y="638736"/>
                  </a:lnTo>
                  <a:close/>
                </a:path>
              </a:pathLst>
            </a:custGeom>
            <a:solidFill>
              <a:srgbClr val="BDDFD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6416116" y="4262111"/>
              <a:ext cx="638810" cy="638810"/>
            </a:xfrm>
            <a:custGeom>
              <a:rect l="l" t="t" r="r" b="b"/>
              <a:pathLst>
                <a:path w="638809" h="638810">
                  <a:moveTo>
                    <a:pt x="1" y="319368"/>
                  </a:moveTo>
                  <a:lnTo>
                    <a:pt x="3463" y="272174"/>
                  </a:lnTo>
                  <a:lnTo>
                    <a:pt x="13522" y="227131"/>
                  </a:lnTo>
                  <a:lnTo>
                    <a:pt x="29684" y="184731"/>
                  </a:lnTo>
                  <a:lnTo>
                    <a:pt x="51453" y="145469"/>
                  </a:lnTo>
                  <a:lnTo>
                    <a:pt x="78336" y="109839"/>
                  </a:lnTo>
                  <a:lnTo>
                    <a:pt x="109840" y="78336"/>
                  </a:lnTo>
                  <a:lnTo>
                    <a:pt x="145469" y="51452"/>
                  </a:lnTo>
                  <a:lnTo>
                    <a:pt x="184731" y="29683"/>
                  </a:lnTo>
                  <a:lnTo>
                    <a:pt x="227131" y="13521"/>
                  </a:lnTo>
                  <a:lnTo>
                    <a:pt x="272175" y="3462"/>
                  </a:lnTo>
                  <a:lnTo>
                    <a:pt x="319369" y="0"/>
                  </a:lnTo>
                  <a:lnTo>
                    <a:pt x="366562" y="3462"/>
                  </a:lnTo>
                  <a:lnTo>
                    <a:pt x="411606" y="13521"/>
                  </a:lnTo>
                  <a:lnTo>
                    <a:pt x="454006" y="29682"/>
                  </a:lnTo>
                  <a:lnTo>
                    <a:pt x="493268" y="51451"/>
                  </a:lnTo>
                  <a:lnTo>
                    <a:pt x="528897" y="78335"/>
                  </a:lnTo>
                  <a:lnTo>
                    <a:pt x="560401" y="109838"/>
                  </a:lnTo>
                  <a:lnTo>
                    <a:pt x="587284" y="145468"/>
                  </a:lnTo>
                  <a:lnTo>
                    <a:pt x="609054" y="184730"/>
                  </a:lnTo>
                  <a:lnTo>
                    <a:pt x="625215" y="227130"/>
                  </a:lnTo>
                  <a:lnTo>
                    <a:pt x="635274" y="272174"/>
                  </a:lnTo>
                  <a:lnTo>
                    <a:pt x="638737" y="319368"/>
                  </a:lnTo>
                  <a:lnTo>
                    <a:pt x="635273" y="366562"/>
                  </a:lnTo>
                  <a:lnTo>
                    <a:pt x="625214" y="411606"/>
                  </a:lnTo>
                  <a:lnTo>
                    <a:pt x="609053" y="454005"/>
                  </a:lnTo>
                  <a:lnTo>
                    <a:pt x="587284" y="493267"/>
                  </a:lnTo>
                  <a:lnTo>
                    <a:pt x="560401" y="528897"/>
                  </a:lnTo>
                  <a:lnTo>
                    <a:pt x="528897" y="560400"/>
                  </a:lnTo>
                  <a:lnTo>
                    <a:pt x="493267" y="587284"/>
                  </a:lnTo>
                  <a:lnTo>
                    <a:pt x="454006" y="609053"/>
                  </a:lnTo>
                  <a:lnTo>
                    <a:pt x="411606" y="625214"/>
                  </a:lnTo>
                  <a:lnTo>
                    <a:pt x="366562" y="635273"/>
                  </a:lnTo>
                  <a:lnTo>
                    <a:pt x="319368" y="638736"/>
                  </a:lnTo>
                  <a:lnTo>
                    <a:pt x="272174" y="635273"/>
                  </a:lnTo>
                  <a:lnTo>
                    <a:pt x="227130" y="625214"/>
                  </a:lnTo>
                  <a:lnTo>
                    <a:pt x="184730" y="609053"/>
                  </a:lnTo>
                  <a:lnTo>
                    <a:pt x="145469" y="587284"/>
                  </a:lnTo>
                  <a:lnTo>
                    <a:pt x="109839" y="560400"/>
                  </a:lnTo>
                  <a:lnTo>
                    <a:pt x="78335" y="528897"/>
                  </a:lnTo>
                  <a:lnTo>
                    <a:pt x="51452" y="493267"/>
                  </a:lnTo>
                  <a:lnTo>
                    <a:pt x="29682" y="454005"/>
                  </a:lnTo>
                  <a:lnTo>
                    <a:pt x="13521" y="411605"/>
                  </a:lnTo>
                  <a:lnTo>
                    <a:pt x="3462" y="366562"/>
                  </a:lnTo>
                  <a:lnTo>
                    <a:pt x="0" y="319368"/>
                  </a:lnTo>
                  <a:close/>
                </a:path>
              </a:pathLst>
            </a:custGeom>
            <a:ln w="54768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/>
          <p:nvPr/>
        </p:nvSpPr>
        <p:spPr>
          <a:xfrm>
            <a:off x="7485508" y="4602455"/>
            <a:ext cx="3061335" cy="1418590"/>
          </a:xfrm>
          <a:custGeom>
            <a:rect l="l" t="t" r="r" b="b"/>
            <a:pathLst>
              <a:path w="3061334" h="1418589">
                <a:moveTo>
                  <a:pt x="0" y="0"/>
                </a:moveTo>
                <a:lnTo>
                  <a:pt x="3060962" y="0"/>
                </a:lnTo>
                <a:lnTo>
                  <a:pt x="3060962" y="1418088"/>
                </a:lnTo>
                <a:lnTo>
                  <a:pt x="0" y="1418088"/>
                </a:lnTo>
                <a:lnTo>
                  <a:pt x="0" y="0"/>
                </a:lnTo>
                <a:close/>
              </a:path>
            </a:pathLst>
          </a:custGeom>
          <a:ln w="28575">
            <a:solidFill>
              <a:srgbClr val="59AE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7499795" y="4962561"/>
            <a:ext cx="303276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5595" marR="307975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产生适量臭氧，氧化分解空气中的有机污染物，同时去除异味。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7485508" y="4610925"/>
            <a:ext cx="3061335" cy="337185"/>
          </a:xfrm>
          <a:custGeom>
            <a:rect l="l" t="t" r="r" b="b"/>
            <a:pathLst>
              <a:path w="3061334" h="337185">
                <a:moveTo>
                  <a:pt x="3060962" y="337185"/>
                </a:moveTo>
                <a:lnTo>
                  <a:pt x="0" y="337185"/>
                </a:lnTo>
                <a:lnTo>
                  <a:pt x="0" y="0"/>
                </a:lnTo>
                <a:lnTo>
                  <a:pt x="3060962" y="0"/>
                </a:lnTo>
                <a:lnTo>
                  <a:pt x="3060962" y="337185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8403214" y="4636353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臭氧发生技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10144083" y="4233984"/>
            <a:ext cx="694055" cy="694055"/>
            <a:chOff x="10144083" y="4233984"/>
            <a:chExt cx="694055" cy="694055"/>
          </a:xfrm>
        </p:grpSpPr>
        <p:sp>
          <p:nvSpPr>
            <p:cNvPr id="45" name="object 45"/>
            <p:cNvSpPr/>
            <p:nvPr/>
          </p:nvSpPr>
          <p:spPr>
            <a:xfrm>
              <a:off x="10171468" y="4261368"/>
              <a:ext cx="638810" cy="638810"/>
            </a:xfrm>
            <a:custGeom>
              <a:rect l="l" t="t" r="r" b="b"/>
              <a:pathLst>
                <a:path w="638809" h="638810">
                  <a:moveTo>
                    <a:pt x="319368" y="0"/>
                  </a:moveTo>
                  <a:close/>
                </a:path>
                <a:path w="638809" h="638810">
                  <a:moveTo>
                    <a:pt x="638736" y="319368"/>
                  </a:moveTo>
                  <a:lnTo>
                    <a:pt x="1" y="319368"/>
                  </a:lnTo>
                  <a:lnTo>
                    <a:pt x="3464" y="272174"/>
                  </a:lnTo>
                  <a:lnTo>
                    <a:pt x="13523" y="227130"/>
                  </a:lnTo>
                  <a:lnTo>
                    <a:pt x="29684" y="184730"/>
                  </a:lnTo>
                  <a:lnTo>
                    <a:pt x="51454" y="145468"/>
                  </a:lnTo>
                  <a:lnTo>
                    <a:pt x="78337" y="109838"/>
                  </a:lnTo>
                  <a:lnTo>
                    <a:pt x="109841" y="78335"/>
                  </a:lnTo>
                  <a:lnTo>
                    <a:pt x="145471" y="51451"/>
                  </a:lnTo>
                  <a:lnTo>
                    <a:pt x="184733" y="29682"/>
                  </a:lnTo>
                  <a:lnTo>
                    <a:pt x="227133" y="13521"/>
                  </a:lnTo>
                  <a:lnTo>
                    <a:pt x="272178" y="3462"/>
                  </a:lnTo>
                  <a:lnTo>
                    <a:pt x="319368" y="0"/>
                  </a:lnTo>
                  <a:lnTo>
                    <a:pt x="366562" y="3462"/>
                  </a:lnTo>
                  <a:lnTo>
                    <a:pt x="411606" y="13521"/>
                  </a:lnTo>
                  <a:lnTo>
                    <a:pt x="454006" y="29683"/>
                  </a:lnTo>
                  <a:lnTo>
                    <a:pt x="493268" y="51452"/>
                  </a:lnTo>
                  <a:lnTo>
                    <a:pt x="528898" y="78336"/>
                  </a:lnTo>
                  <a:lnTo>
                    <a:pt x="560401" y="109839"/>
                  </a:lnTo>
                  <a:lnTo>
                    <a:pt x="587285" y="145469"/>
                  </a:lnTo>
                  <a:lnTo>
                    <a:pt x="609054" y="184731"/>
                  </a:lnTo>
                  <a:lnTo>
                    <a:pt x="625215" y="227131"/>
                  </a:lnTo>
                  <a:lnTo>
                    <a:pt x="635274" y="272174"/>
                  </a:lnTo>
                  <a:lnTo>
                    <a:pt x="638736" y="319368"/>
                  </a:lnTo>
                  <a:close/>
                </a:path>
                <a:path w="638809" h="638810">
                  <a:moveTo>
                    <a:pt x="319368" y="638736"/>
                  </a:moveTo>
                  <a:lnTo>
                    <a:pt x="272174" y="635273"/>
                  </a:lnTo>
                  <a:lnTo>
                    <a:pt x="227131" y="625214"/>
                  </a:lnTo>
                  <a:lnTo>
                    <a:pt x="184731" y="609053"/>
                  </a:lnTo>
                  <a:lnTo>
                    <a:pt x="145469" y="587284"/>
                  </a:lnTo>
                  <a:lnTo>
                    <a:pt x="109839" y="560400"/>
                  </a:lnTo>
                  <a:lnTo>
                    <a:pt x="78335" y="528897"/>
                  </a:lnTo>
                  <a:lnTo>
                    <a:pt x="51452" y="493267"/>
                  </a:lnTo>
                  <a:lnTo>
                    <a:pt x="29682" y="454005"/>
                  </a:lnTo>
                  <a:lnTo>
                    <a:pt x="13521" y="411605"/>
                  </a:lnTo>
                  <a:lnTo>
                    <a:pt x="3462" y="366562"/>
                  </a:lnTo>
                  <a:lnTo>
                    <a:pt x="0" y="319368"/>
                  </a:lnTo>
                  <a:lnTo>
                    <a:pt x="638736" y="319368"/>
                  </a:lnTo>
                  <a:lnTo>
                    <a:pt x="635274" y="366562"/>
                  </a:lnTo>
                  <a:lnTo>
                    <a:pt x="625215" y="411606"/>
                  </a:lnTo>
                  <a:lnTo>
                    <a:pt x="609054" y="454005"/>
                  </a:lnTo>
                  <a:lnTo>
                    <a:pt x="587284" y="493267"/>
                  </a:lnTo>
                  <a:lnTo>
                    <a:pt x="560401" y="528897"/>
                  </a:lnTo>
                  <a:lnTo>
                    <a:pt x="528897" y="560400"/>
                  </a:lnTo>
                  <a:lnTo>
                    <a:pt x="493268" y="587284"/>
                  </a:lnTo>
                  <a:lnTo>
                    <a:pt x="454006" y="609053"/>
                  </a:lnTo>
                  <a:lnTo>
                    <a:pt x="411606" y="625214"/>
                  </a:lnTo>
                  <a:lnTo>
                    <a:pt x="366562" y="635273"/>
                  </a:lnTo>
                  <a:lnTo>
                    <a:pt x="319368" y="638736"/>
                  </a:lnTo>
                  <a:close/>
                </a:path>
              </a:pathLst>
            </a:custGeom>
            <a:solidFill>
              <a:srgbClr val="BDDFD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171468" y="4261368"/>
              <a:ext cx="638810" cy="638810"/>
            </a:xfrm>
            <a:custGeom>
              <a:rect l="l" t="t" r="r" b="b"/>
              <a:pathLst>
                <a:path w="638809" h="638810">
                  <a:moveTo>
                    <a:pt x="1" y="319368"/>
                  </a:moveTo>
                  <a:lnTo>
                    <a:pt x="3464" y="272174"/>
                  </a:lnTo>
                  <a:lnTo>
                    <a:pt x="13523" y="227131"/>
                  </a:lnTo>
                  <a:lnTo>
                    <a:pt x="29684" y="184731"/>
                  </a:lnTo>
                  <a:lnTo>
                    <a:pt x="51453" y="145469"/>
                  </a:lnTo>
                  <a:lnTo>
                    <a:pt x="78337" y="109839"/>
                  </a:lnTo>
                  <a:lnTo>
                    <a:pt x="109840" y="78336"/>
                  </a:lnTo>
                  <a:lnTo>
                    <a:pt x="145470" y="51452"/>
                  </a:lnTo>
                  <a:lnTo>
                    <a:pt x="184732" y="29683"/>
                  </a:lnTo>
                  <a:lnTo>
                    <a:pt x="227131" y="13521"/>
                  </a:lnTo>
                  <a:lnTo>
                    <a:pt x="272175" y="3462"/>
                  </a:lnTo>
                  <a:lnTo>
                    <a:pt x="319369" y="0"/>
                  </a:lnTo>
                  <a:lnTo>
                    <a:pt x="366562" y="3462"/>
                  </a:lnTo>
                  <a:lnTo>
                    <a:pt x="411605" y="13521"/>
                  </a:lnTo>
                  <a:lnTo>
                    <a:pt x="454005" y="29682"/>
                  </a:lnTo>
                  <a:lnTo>
                    <a:pt x="493267" y="51451"/>
                  </a:lnTo>
                  <a:lnTo>
                    <a:pt x="528897" y="78335"/>
                  </a:lnTo>
                  <a:lnTo>
                    <a:pt x="560401" y="109838"/>
                  </a:lnTo>
                  <a:lnTo>
                    <a:pt x="587284" y="145468"/>
                  </a:lnTo>
                  <a:lnTo>
                    <a:pt x="609053" y="184730"/>
                  </a:lnTo>
                  <a:lnTo>
                    <a:pt x="625215" y="227130"/>
                  </a:lnTo>
                  <a:lnTo>
                    <a:pt x="635274" y="272174"/>
                  </a:lnTo>
                  <a:lnTo>
                    <a:pt x="638736" y="319368"/>
                  </a:lnTo>
                  <a:lnTo>
                    <a:pt x="635274" y="366562"/>
                  </a:lnTo>
                  <a:lnTo>
                    <a:pt x="625215" y="411606"/>
                  </a:lnTo>
                  <a:lnTo>
                    <a:pt x="609054" y="454005"/>
                  </a:lnTo>
                  <a:lnTo>
                    <a:pt x="587284" y="493267"/>
                  </a:lnTo>
                  <a:lnTo>
                    <a:pt x="560401" y="528897"/>
                  </a:lnTo>
                  <a:lnTo>
                    <a:pt x="528897" y="560400"/>
                  </a:lnTo>
                  <a:lnTo>
                    <a:pt x="493268" y="587284"/>
                  </a:lnTo>
                  <a:lnTo>
                    <a:pt x="454006" y="609053"/>
                  </a:lnTo>
                  <a:lnTo>
                    <a:pt x="411606" y="625214"/>
                  </a:lnTo>
                  <a:lnTo>
                    <a:pt x="366562" y="635273"/>
                  </a:lnTo>
                  <a:lnTo>
                    <a:pt x="319368" y="638736"/>
                  </a:lnTo>
                  <a:lnTo>
                    <a:pt x="272174" y="635273"/>
                  </a:lnTo>
                  <a:lnTo>
                    <a:pt x="227131" y="625214"/>
                  </a:lnTo>
                  <a:lnTo>
                    <a:pt x="184731" y="609053"/>
                  </a:lnTo>
                  <a:lnTo>
                    <a:pt x="145469" y="587284"/>
                  </a:lnTo>
                  <a:lnTo>
                    <a:pt x="109839" y="560400"/>
                  </a:lnTo>
                  <a:lnTo>
                    <a:pt x="78335" y="528897"/>
                  </a:lnTo>
                  <a:lnTo>
                    <a:pt x="51452" y="493267"/>
                  </a:lnTo>
                  <a:lnTo>
                    <a:pt x="29682" y="454005"/>
                  </a:lnTo>
                  <a:lnTo>
                    <a:pt x="13521" y="411605"/>
                  </a:lnTo>
                  <a:lnTo>
                    <a:pt x="3462" y="366562"/>
                  </a:lnTo>
                  <a:lnTo>
                    <a:pt x="0" y="319368"/>
                  </a:lnTo>
                  <a:close/>
                </a:path>
              </a:pathLst>
            </a:custGeom>
            <a:ln w="54768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7" name="object 47"/>
          <p:cNvGrpSpPr/>
          <p:nvPr/>
        </p:nvGrpSpPr>
        <p:grpSpPr>
          <a:xfrm>
            <a:off x="836547" y="3817544"/>
            <a:ext cx="2310130" cy="19050"/>
            <a:chOff x="836547" y="3817544"/>
            <a:chExt cx="2310130" cy="19050"/>
          </a:xfrm>
        </p:grpSpPr>
        <p:sp>
          <p:nvSpPr>
            <p:cNvPr id="48" name="object 48"/>
            <p:cNvSpPr/>
            <p:nvPr/>
          </p:nvSpPr>
          <p:spPr>
            <a:xfrm>
              <a:off x="836547" y="3827069"/>
              <a:ext cx="2310130" cy="0"/>
            </a:xfrm>
            <a:custGeom>
              <a:rect l="l" t="t" r="r" b="b"/>
              <a:pathLst>
                <a:path w="2310130">
                  <a:moveTo>
                    <a:pt x="2309800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836547" y="3827069"/>
              <a:ext cx="2310130" cy="0"/>
            </a:xfrm>
            <a:custGeom>
              <a:rect l="l" t="t" r="r" b="b"/>
              <a:pathLst>
                <a:path w="2310130">
                  <a:moveTo>
                    <a:pt x="0" y="0"/>
                  </a:moveTo>
                  <a:lnTo>
                    <a:pt x="2309800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0" name="object 50"/>
          <p:cNvGrpSpPr/>
          <p:nvPr/>
        </p:nvGrpSpPr>
        <p:grpSpPr>
          <a:xfrm>
            <a:off x="836547" y="3884219"/>
            <a:ext cx="2310130" cy="19050"/>
            <a:chOff x="836547" y="3884219"/>
            <a:chExt cx="2310130" cy="19050"/>
          </a:xfrm>
        </p:grpSpPr>
        <p:sp>
          <p:nvSpPr>
            <p:cNvPr id="51" name="object 51"/>
            <p:cNvSpPr/>
            <p:nvPr/>
          </p:nvSpPr>
          <p:spPr>
            <a:xfrm>
              <a:off x="836547" y="3893744"/>
              <a:ext cx="2310130" cy="0"/>
            </a:xfrm>
            <a:custGeom>
              <a:rect l="l" t="t" r="r" b="b"/>
              <a:pathLst>
                <a:path w="2310130">
                  <a:moveTo>
                    <a:pt x="2309800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836547" y="3893744"/>
              <a:ext cx="2310130" cy="0"/>
            </a:xfrm>
            <a:custGeom>
              <a:rect l="l" t="t" r="r" b="b"/>
              <a:pathLst>
                <a:path w="2310130">
                  <a:moveTo>
                    <a:pt x="0" y="0"/>
                  </a:moveTo>
                  <a:lnTo>
                    <a:pt x="2309800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3" name="object 53"/>
          <p:cNvGrpSpPr/>
          <p:nvPr/>
        </p:nvGrpSpPr>
        <p:grpSpPr>
          <a:xfrm>
            <a:off x="3411604" y="3829334"/>
            <a:ext cx="1685925" cy="19050"/>
            <a:chOff x="3411604" y="3829334"/>
            <a:chExt cx="1685925" cy="19050"/>
          </a:xfrm>
        </p:grpSpPr>
        <p:sp>
          <p:nvSpPr>
            <p:cNvPr id="54" name="object 54"/>
            <p:cNvSpPr/>
            <p:nvPr/>
          </p:nvSpPr>
          <p:spPr>
            <a:xfrm>
              <a:off x="3411604" y="3838859"/>
              <a:ext cx="1685925" cy="0"/>
            </a:xfrm>
            <a:custGeom>
              <a:rect l="l" t="t" r="r" b="b"/>
              <a:pathLst>
                <a:path w="1685925">
                  <a:moveTo>
                    <a:pt x="1685530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5" name="object 55"/>
            <p:cNvSpPr/>
            <p:nvPr/>
          </p:nvSpPr>
          <p:spPr>
            <a:xfrm>
              <a:off x="3411604" y="3838859"/>
              <a:ext cx="1685925" cy="0"/>
            </a:xfrm>
            <a:custGeom>
              <a:rect l="l" t="t" r="r" b="b"/>
              <a:pathLst>
                <a:path w="1685925">
                  <a:moveTo>
                    <a:pt x="0" y="0"/>
                  </a:moveTo>
                  <a:lnTo>
                    <a:pt x="1685530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6" name="object 56"/>
          <p:cNvGrpSpPr/>
          <p:nvPr/>
        </p:nvGrpSpPr>
        <p:grpSpPr>
          <a:xfrm>
            <a:off x="3411604" y="3905534"/>
            <a:ext cx="1685925" cy="19050"/>
            <a:chOff x="3411604" y="3905534"/>
            <a:chExt cx="1685925" cy="19050"/>
          </a:xfrm>
        </p:grpSpPr>
        <p:sp>
          <p:nvSpPr>
            <p:cNvPr id="57" name="object 57"/>
            <p:cNvSpPr/>
            <p:nvPr/>
          </p:nvSpPr>
          <p:spPr>
            <a:xfrm>
              <a:off x="3411604" y="3915059"/>
              <a:ext cx="1685925" cy="0"/>
            </a:xfrm>
            <a:custGeom>
              <a:rect l="l" t="t" r="r" b="b"/>
              <a:pathLst>
                <a:path w="1685925">
                  <a:moveTo>
                    <a:pt x="1685530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3411604" y="3915059"/>
              <a:ext cx="1685925" cy="0"/>
            </a:xfrm>
            <a:custGeom>
              <a:rect l="l" t="t" r="r" b="b"/>
              <a:pathLst>
                <a:path w="1685925">
                  <a:moveTo>
                    <a:pt x="0" y="0"/>
                  </a:moveTo>
                  <a:lnTo>
                    <a:pt x="1685530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9" name="object 59"/>
          <p:cNvGrpSpPr/>
          <p:nvPr/>
        </p:nvGrpSpPr>
        <p:grpSpPr>
          <a:xfrm>
            <a:off x="5372634" y="3828305"/>
            <a:ext cx="1514475" cy="19050"/>
            <a:chOff x="5372634" y="3828305"/>
            <a:chExt cx="1514475" cy="19050"/>
          </a:xfrm>
        </p:grpSpPr>
        <p:sp>
          <p:nvSpPr>
            <p:cNvPr id="60" name="object 60"/>
            <p:cNvSpPr/>
            <p:nvPr/>
          </p:nvSpPr>
          <p:spPr>
            <a:xfrm>
              <a:off x="5372634" y="3837830"/>
              <a:ext cx="1514475" cy="0"/>
            </a:xfrm>
            <a:custGeom>
              <a:rect l="l" t="t" r="r" b="b"/>
              <a:pathLst>
                <a:path w="1514475">
                  <a:moveTo>
                    <a:pt x="1513855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>
              <a:off x="5372634" y="3837830"/>
              <a:ext cx="1514475" cy="0"/>
            </a:xfrm>
            <a:custGeom>
              <a:rect l="l" t="t" r="r" b="b"/>
              <a:pathLst>
                <a:path w="1514475">
                  <a:moveTo>
                    <a:pt x="0" y="0"/>
                  </a:moveTo>
                  <a:lnTo>
                    <a:pt x="1513855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2" name="object 62"/>
          <p:cNvGrpSpPr/>
          <p:nvPr/>
        </p:nvGrpSpPr>
        <p:grpSpPr>
          <a:xfrm>
            <a:off x="5363109" y="3905534"/>
            <a:ext cx="1514475" cy="19050"/>
            <a:chOff x="5363109" y="3905534"/>
            <a:chExt cx="1514475" cy="19050"/>
          </a:xfrm>
        </p:grpSpPr>
        <p:sp>
          <p:nvSpPr>
            <p:cNvPr id="63" name="object 63"/>
            <p:cNvSpPr/>
            <p:nvPr/>
          </p:nvSpPr>
          <p:spPr>
            <a:xfrm>
              <a:off x="5363109" y="3915059"/>
              <a:ext cx="1514475" cy="0"/>
            </a:xfrm>
            <a:custGeom>
              <a:rect l="l" t="t" r="r" b="b"/>
              <a:pathLst>
                <a:path w="1514475">
                  <a:moveTo>
                    <a:pt x="1513855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5363109" y="3915059"/>
              <a:ext cx="1514475" cy="0"/>
            </a:xfrm>
            <a:custGeom>
              <a:rect l="l" t="t" r="r" b="b"/>
              <a:pathLst>
                <a:path w="1514475">
                  <a:moveTo>
                    <a:pt x="0" y="0"/>
                  </a:moveTo>
                  <a:lnTo>
                    <a:pt x="1513855" y="0"/>
                  </a:lnTo>
                </a:path>
              </a:pathLst>
            </a:custGeom>
            <a:ln w="19050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5" name="object 65"/>
          <p:cNvSpPr txBox="1"/>
          <p:nvPr/>
        </p:nvSpPr>
        <p:spPr>
          <a:xfrm>
            <a:off x="4569395" y="1586475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8270318" y="1586475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6527813" y="4348884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0289160" y="4331434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2700">
              <a:latin typeface="微软雅黑"/>
              <a:cs typeface="微软雅黑"/>
            </a:endParaRPr>
          </a:p>
        </p:txBody>
      </p:sp>
      <p:grpSp>
        <p:nvGrpSpPr>
          <p:cNvPr id="69" name="object 6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0" name="object 7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78" name="object 7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79" name="object 7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80" name="object 8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81" name="object 8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85" name="object 8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89" name="object 8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90" name="object 9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关键技术突破及应用情况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https://d.book118.com/636205111025010100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Office Theme</vt:lpstr>
      <vt:lpstr>净化器行业报告</vt:lpstr>
      <vt:lpstr>contents</vt:lpstr>
      <vt:lpstr>行业概述与发展背景</vt:lpstr>
      <vt:lpstr>净化器定义及分类</vt:lpstr>
      <vt:lpstr>行业发展历程回顾</vt:lpstr>
      <vt:lpstr>市场需求驱动因素</vt:lpstr>
      <vt:lpstr>政策法规影响因素</vt:lpstr>
      <vt:lpstr>市场规模与竞争格局分析</vt:lpstr>
      <vt:lpstr>全球净化器市场规模及增长趋势</vt:lpstr>
      <vt:lpstr>中国净化器市场规模及增长趋势</vt:lpstr>
      <vt:lpstr>主要厂商及产品特点介绍</vt:lpstr>
      <vt:lpstr>竞争格局分析与市场份额分布</vt:lpstr>
      <vt:lpstr>技术创新与产品升级趋势探讨</vt:lpstr>
      <vt:lpstr>关键技术突破及应用情况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2024-09-24T00:58:41.277</cp:lastPrinted>
  <dcterms:created xsi:type="dcterms:W3CDTF">2024-09-23T16:58:41Z</dcterms:created>
  <dcterms:modified xsi:type="dcterms:W3CDTF">2024-09-23T16:58:42Z</dcterms:modified>
</cp:coreProperties>
</file>