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5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218AC2-7913-448D-A96D-9B708F1295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F91178-EDC5-4553-9CDC-022845C161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7F416F-EAAA-4E5E-AB7F-C0F76C2FFB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044B65-7AAC-46C0-A485-8D5AAB0DBF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879FFB9-2244-4E8E-A1BC-EA1B11136E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91A08FA-69D7-41B2-AEBB-C95903B162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B43F580-FD9D-4746-99E8-31641967B1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301C79-CF7E-429A-8A2D-982157B60D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4769C8-4A4C-4A9F-AF35-3C19908C80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560D72-D6EC-4F10-9B5B-B805B86A0F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D38119-8B1C-4589-8BBC-4F6D6FCA87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6205141142010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2024年大学创业基础创业项目计划书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7" name="TextBox 7"/>
          <p:cNvSpPr txBox="1"/>
          <p:nvPr/>
        </p:nvSpPr>
        <p:spPr>
          <a:xfrm>
            <a:off x="3399708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155002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</p:spPr>
        <p:txBody>
          <a:bodyPr vert="horz" wrap="non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项目概述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产品与服务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营销策略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运营管理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财务预测与融资计划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风险评估与应对策略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项目实施计划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项目概述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354848"/>
            <a:ext cx="638766" cy="63876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18874" y="1993615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当前社会对个性化、高品质的学习需求日益增长，而传统教育机构难以满足这些需求。</a:t>
            </a:r>
          </a:p>
        </p:txBody>
      </p:sp>
      <p:sp>
        <p:nvSpPr>
          <p:cNvPr id="4" name="Freeform 4"/>
          <p:cNvSpPr/>
          <p:nvPr/>
        </p:nvSpPr>
        <p:spPr>
          <a:xfrm>
            <a:off x="1303561" y="1482500"/>
            <a:ext cx="469392" cy="383462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218874" y="3134853"/>
            <a:ext cx="638766" cy="63876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58514" y="3274494"/>
            <a:ext cx="359485" cy="359485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218874" y="3737604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随着科技的发展，线上教育和学习平台逐渐成为一种新的趋势。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1218874" y="4878843"/>
            <a:ext cx="638766" cy="63876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72678" y="5037742"/>
            <a:ext cx="331158" cy="32096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218874" y="5492844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大学生具备创新思维和专业技能，是推动教育行业变革的重要力量。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2583" r="2583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35703" y="1925288"/>
            <a:ext cx="3294412" cy="3294412"/>
          </a:xfrm>
          <a:prstGeom prst="blockArc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0800000">
            <a:off x="1435703" y="2063782"/>
            <a:ext cx="3294412" cy="3294412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项目目标</a:t>
            </a:r>
          </a:p>
        </p:txBody>
      </p:sp>
      <p:sp>
        <p:nvSpPr>
          <p:cNvPr id="26" name="AutoShape 26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提供个性化、高品质的学习资源和课程，满足不同人群的学习需求。</a:t>
            </a:r>
          </a:p>
        </p:txBody>
      </p:sp>
      <p:sp>
        <p:nvSpPr>
          <p:cNvPr id="29" name="AutoShape 29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通过线上学习平台，打破时间和空间的限制，让学习更加便捷。</a:t>
            </a:r>
          </a:p>
        </p:txBody>
      </p:sp>
      <p:sp>
        <p:nvSpPr>
          <p:cNvPr id="32" name="AutoShape 32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培养大学生的创新能力和创业精神，推动教育行业的变革和发展。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大学生、在职人员、自由职业者等有学习需求的人群。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目标客户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941" r="1494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产品定位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5333" r="253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市场定位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941" r="1494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个性化、高品质的线上学习平台，提供各类专业课程和技能培训。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以国内市场为主，逐步拓展国际市场，成为国内领先的线上教育品牌。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项目定位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328795" y="1294832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632910" y="1424361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大学生群体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32910" y="1910708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针对大学生提供学习辅导、生活服务、娱乐消费等方面的产品或服务。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5163133" y="1294832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28795" y="2945066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32910" y="3074595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初创企业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632910" y="3560941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为初创企业提供业务咨询、融资支持、市场推广等服务。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163133" y="2945066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28795" y="4595300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632910" y="4724828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特定行业从业者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632910" y="5211175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针对特定行业从业者提供专业培训、行业资讯、职业发展等服务。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163133" y="4595300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目标市场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8750" r="18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特定行业市场规模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不同行业的市场规模差异较大，但均具有较大的发展空间。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大学生市场规模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全国大学生数量庞大，随着教育水平的提高，市场规模逐年扩大。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初创企业市场规模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随着国家对创新创业的支持力度加大，初创企业数量不断增加，市场规模持续扩大。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学习辅导服务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大学生对学习辅导服务的需求较高，尤其是考研、考公务员等热门考试辅导。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融资支持服务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初创企业需要融资支持来推动业务发展，对融资服务的需求较大。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专业培训服务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特定行业从业者需要不断提升专业技能和知识水平，对专业培训服务的需求较高。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sp>
        <p:nvSpPr>
          <p:cNvPr id="38" name="AutoShape 38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竞争对手类型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分析不同类型的竞争对手，包括直接竞争对手、间接竞争对手、替代品竞争对手和潜在竞争对手。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竞争对手分析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评估竞争对手的优势和劣势，了解竞争对手的市场份额、产品或服务质量、营销策略等。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竞争优势构建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根据竞争对手分析结果，构建自身的竞争优势，包括产品或服务创新、品牌建设、渠道拓展等。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产品与服务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智能学习助手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产品名称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306" r="13306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为大学生提供个性化、高效的学习辅导解决方案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产品定位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软件应用程序，可在手机、平板和电脑上使用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产品形态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产品介绍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个性化辅导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基于人工智能算法，为每位学生提供定制化的学习路径和辅导资料。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高效学习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整合优质教育资源，帮助学生快速掌握核心知识点，提高学习效率。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互动学习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提供在线社区功能，让学生与老师、同学进行实时互动，分享学习心得。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产品优势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在线课程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提供涵盖各学科的精品课程，由资深教师授课。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在线答疑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专业教师团队在线解答学生学习过程中遇到的问题。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辅导资料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整理并提供各类学习资料、习题及答案解析。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服务内容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明确品牌的核心价值和目标市场，塑造独特的品牌形象。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品牌定位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通过多种渠道，如广告、公关活动、社交媒体等，提高品牌知名度和美誉度。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品牌传播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注册商标、专利等，确保品牌的合法权益得到保护。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品牌保护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品牌建设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利用电商平台、自建官网等，拓展线上销售渠道。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线上渠道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开设实体店、与经销商合作等，覆盖更多线下市场。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线下渠道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线上线下相结合，实现全渠道销售，提高销售效率。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整合渠道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渠道策略</a:t>
            </a: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38306" y="1737060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6949989" y="1529205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促销活动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57619" y="208508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策划各类促销活动，如满减、折扣、赠品等，吸引消费者购买。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851464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公关活动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851464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组织公益活动、赞助活动等，提高企业社会责任感和形象。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389813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会员制度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225447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建立会员制度，提供会员专享优惠和积分兑换等，增加客户粘性。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348765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426366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 rot="-2107968">
            <a:off x="4312676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 rot="-9379564">
            <a:off x="5543762" y="4515883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 rot="2700000" flipH="1">
            <a:off x="6687459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5622878" y="2009366"/>
            <a:ext cx="647107" cy="647107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0935" y="3885853"/>
            <a:ext cx="570476" cy="57047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768961" y="3904086"/>
            <a:ext cx="582777" cy="582777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促销策略</a:t>
            </a: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https://d.book118.com/636205141142010030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122</Paragraphs>
  <Slides>20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5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2024-08-28T18:50:13.395</cp:lastPrinted>
  <dcterms:created xsi:type="dcterms:W3CDTF">2024-08-28T10:50:13Z</dcterms:created>
  <dcterms:modified xsi:type="dcterms:W3CDTF">2024-08-28T10:50:15Z</dcterms:modified>
</cp:coreProperties>
</file>