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F6744-80B6-4EBE-B669-0C21ECA77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E2449-D2A9-4C34-9D46-8356786B3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5E80E-2E34-498D-B97A-4C9DAFA11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0235F1-8F01-483E-B270-633BAA607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BD35AD-4DB0-427A-BE43-C349FDF1A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AD65D3-AA66-4CA2-81A4-42D53EB9B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2BD68F-8CC0-4D0A-B2FB-E642B58F3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D76139-25BF-4E6C-A777-2426C4457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051809-B131-4DBF-B6CD-310234071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D6E1E-ACAD-406D-986C-F04615866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491A4-4A0C-47F5-8CCE-01020401C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210035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构建与客户需求沟通的情景协商模式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情景协商模式构建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情景协商模式实施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情景协商模式在客户需求沟通中的应用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构建情景协商模式可以更好地理解客户需求，提供个性化解决方案，从而提升客户满意度。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06" r="80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加强与客户的关系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39" r="43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通过有效的沟通和协商，可以建立更加紧密和信任的客户关系，促进长期合作。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随着市场和客户需求的不断变化，构建情景协商模式可以帮助企业更加灵活地应对市场挑战。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协商模式强调双方利益的平衡和共赢，通过寻求共同点和解决方案，实现企业和客户的共同成功。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实现双方共赢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协商模式可以促进企业和客户之间的有效沟通，减少误解和冲突，提高沟通效率。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促进有效沟通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通过构建情景协商模式，企业可以更加准确地把握客户需求和市场趋势，从而制定更加精准的市场策略，增强企业竞争力。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协商模式的重要性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识别客户的基本信息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了解客户的行业、公司规模、业务模式等基本情况，为后续的需求分析提供背景信息。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明确客户的需求描述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与客户进行充分沟通，确保准确理解客户的需求，包括功能需求、性能需求、安全需求等。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分析客户的需求动机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探究客户提出需求的内在原因和期望，以便更好地满足客户的实际需求。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客户需求识别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使用体验需求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客户对产品或服务的易用性、美观性等方面的要求。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兼容性需求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客户对产品或服务的兼容性要求，如与不同系统、设备或软件的兼容性等。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安全需求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客户对产品或服务的安全性要求，如数据加密、权限控制、防止恶意攻击等。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功能需求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客户对产品或服务的具体功能要求，如增加新功能、优化现有功能等。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性能需求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客户对产品或服务的性能指标要求，如响应时间、吞吐量、稳定性等。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310" r="2331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根据客户的需求对客户业务的影响程度和紧迫性，对需求进行优先级排序。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基于客户的重要性和紧急性排序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评估每个需求的实现难度和所需成本，从技术和经济角度对需求进行优先级排序。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基于需求的实现难度和成本排序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分析每个需求所能带来的价值和潜在收益，以便优先满足高价值和高潜在收益的需求。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基于需求的价值和潜在收益排序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综合考虑客户的重要性、紧急性、实现难度、成本、价值和潜在收益等多方面因素，对需求进行全面评估和优先级排序。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综合考虑多方面因素进行排序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客户需求优先级排序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情景协商模式构建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518" r="3051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37" r="336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明确协商的具体场景，包括时间、地点、参与人员等，为协商创造一个真实、具体的环境。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情景设定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根据协商场景和参与人员的不同，明确各自的角色定位，包括决策者、执行者、专家顾问等，以便更好地发挥各自的作用。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情景设定与角色定位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4" r="23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根据协商目标和对方需求，制定相应的协商策略，如利益交换、让步妥协、合作共赢等。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灵活运用各种协商技巧，如倾听、表达、提问、回应等，以更好地与对方进行沟通和交流。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协商策略与技巧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技巧运用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策略制定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对协商过程进行全面管理，包括议程设置、时间控制、氛围营造等，以确保协商顺利进行。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控制与调整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根据协商进展情况，及时调整协商策略和技巧，保持对协商过程的控制力，确保协商结果符合预期目标。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协商过程管理与控制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https://d.book118.com/636210035120010040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2024-09-06T22:15:29.981</cp:lastPrinted>
  <dcterms:created xsi:type="dcterms:W3CDTF">2024-09-06T14:15:30Z</dcterms:created>
  <dcterms:modified xsi:type="dcterms:W3CDTF">2024-09-06T14:15:32Z</dcterms:modified>
</cp:coreProperties>
</file>