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8F1EC-CD4F-47EA-BB10-F18E082D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BA1AF-D5CE-47D3-A1CD-A9EC2A658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C73D4-D8AB-448D-9487-5792E534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CC5C9-D118-427F-9135-99EAA3B78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DB59F-084A-485D-B3C0-F2959D66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E391B-7455-4656-8377-BAA61142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DA9C2-3E12-4AA7-AD69-E2D1E03B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422FC-A7FE-4FD8-AEC3-78B5BA662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9BACF-7843-42A6-B763-D96C7A8C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D1E47-2766-47E9-AEFC-05D327072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21D2A-5919-4102-8314-F3E98CBD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1010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奶茶店pest分析营销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PEST分析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PEST分析在奶茶营销中的应用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奶茶行业营销策略建议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奶茶店pest分析营销的目的是为了了解奶茶店在政治、经济、社会和技术环境方面所面临的机遇和挑战，从而制定有效的营销策略，提高奶茶店的市场竞争力。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随着人们生活水平的提高和消费观念的转变，奶茶作为一种时尚、健康的饮品，越来越受到年轻人的喜爱。因此，奶茶行业市场空间巨大，竞争也日益激烈。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奶茶行业的发展迅速，品牌众多，产品种类丰富，口味各异。奶茶店的经营模式也多种多样，包括直营连锁、加盟连锁、个体经营等。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奶茶店的市场竞争格局正在发生变化，品牌之间的竞争越来越激烈。同时，随着消费者需求的不断变化和提升，奶茶店也需要不断创新和改进，以适应市场的变化和满足消费者的需求。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奶茶行业概述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PEST分析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稳定的政治环境有利于商业活动的开展，反之则可能带来不确定性。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政府对食品安全的监管政策、税收政策等都会影响奶茶店的经营成本和竞争环境。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如果奶茶店涉及进出口业务，那么国际贸易政策的影响也不容忽视。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政治因素（Political）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经济发展水平高的地区，居民消费能力强，奶茶市场潜力大。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通货膨胀会影响消费者的购买力，进而影响奶茶店的销售业绩。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利率与金融政策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利率和金融政策的变化会影响奶茶店的融资成本和资本运作。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经济因素（Economic）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文化习俗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不同地区、不同民族的文化习俗对奶茶的消费需求和消费方式产生影响。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消费者的口味偏好、消费心理等因素影响他们对奶茶的选择和购买频率。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人口结构的变化，如年龄结构、性别比例等，会影响奶茶市场的需求结构。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社会因素（Social）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新技术在奶茶制作、营销等方面的应用可以提高生产效率、降低成本。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互联网和电子商务的发展为奶茶店提供了新的销售渠道和推广方式。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互联网与电子商务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食品加工技术的发展可以提高奶茶的品质和口感，满足消费者对健康和品质的需求。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食品加工技术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技术因素（Technological）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PEST分析在奶茶营销中的应用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政府对食品安全的监管政策、税收政策等都会影响奶茶店的经营和营销策略。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政治不稳定会影响消费者信心和投资环境，从而影响奶茶店的经营和扩张。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政治因素对奶茶营销的影响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https://d.book118.com/636211010043010054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2024-09-21T08:23:58.838</cp:lastPrinted>
  <dcterms:created xsi:type="dcterms:W3CDTF">2024-09-21T00:23:58Z</dcterms:created>
  <dcterms:modified xsi:type="dcterms:W3CDTF">2024-09-21T00:24:00Z</dcterms:modified>
</cp:coreProperties>
</file>