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2DE35B-A946-4FFF-8839-47A75AD8F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24DF60-AD02-433C-A2E6-1DB3155E8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595B79-6A46-4C74-B5D0-50107CF9E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59858B-4336-443E-AE3C-C66ACCA8F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E927D4-DF72-42A6-825A-590FD6DC4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AA8A24-EC4C-4585-BAB9-D6900ECE3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762144-C605-4997-9C29-5DEABFEAE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986750-C7D7-409A-BA91-FE7B4B1B3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225810-E579-47EB-9981-BB17BFC93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9A383F-89E2-4047-93B8-43C1724D9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7C8C8C-B7F1-4E2A-8D73-3CD05B6CE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21101401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《刑法适用范围》ppt课件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刑法适用范围概述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刑法的空间适用范围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刑法的主体适用范围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刑法的行为适用范围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刑法的时效适用范围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刑法适用范围概述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刑法适用范围是指刑法在哪些地域和领域生效，以及在什么时间对哪些人和犯罪行为具有约束力。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刑法适用范围是刑法体系中一个重要的概念，它涉及到国家刑法权的行使范围和刑事司法管辖权的范围，对于维护国家安全、社会秩序和保护公民权益具有重要意义。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219" r="222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刑法适用范围的明确规定能够有效地防止司法权的滥用，保障公民的合法权益不受侵犯。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000" r="14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维护社会秩序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125" r="5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促进国际合作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33" r="16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通过明确刑法适用范围，可以有效地打击犯罪行为，维护社会秩序和公共安全。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随着国际犯罪的增多，各国刑法适用范围的协调与合作成为打击跨国犯罪的重要手段。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刑法适用范围的意义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近代刑法适用范围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随着社会的发展和法律的进步，近代刑法开始强调人人平等原则，刑法的适用范围也逐渐扩大。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古代刑法适用范围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古代刑法的适用范围比较狭窄，主要适用于特定身份和特定行为，且刑法的管辖权主要由国家行使。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现代刑法适用范围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现代刑法更加注重人权保障和国际合作，刑法的适用范围呈现出更加广泛和灵活的特点。同时，国际刑法的发展也进一步拓展了刑法的适用范围。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刑法适用范围的立法发展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刑法的空间适用范围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国内犯是指在我国领域内犯罪的情形，无论犯罪人是我国公民还是外国人，都适用我国刑法。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刑法规定，在中华人民共和国领域内犯罪，除法律有特别规定的以外，都适用刑法。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3857" b="13857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4946" b="1494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特别规定包括：刑法在某些特定情况下对特定对象或者特定行为的适用，如民族自治地方的变通规定、特别行政区的法律等。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277" b="18277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对国内犯的适用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对国际犯的适用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国际犯是指涉及多个国家或者跨国犯罪的情形，如恐怖主义、跨国贩毒等。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我国刑法规定，对于中华人民共和国缔结或者参加的国际条约所规定的罪行，我国在承担条约义务的范围内行使刑事管辖权。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在国际犯的情况下，我国可以与相关国家进行司法协助和合作，共同打击犯罪。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对于域外犯，我国可以通过引渡、司法协助等方式将犯罪嫌疑人引渡回国接受审判，或者与相关国家进行合作，在当地对犯罪嫌疑人进行审判和处罚。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域外犯是指在我国领域外犯罪的情形，即犯罪行为和犯罪结果均在我国领域外。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我国刑法规定，对于中华人民共和国缔结或者参加的国际条约所规定的罪行，我国在承担条约义务的范围内行使刑事管辖权。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t="1931" b="1931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l="5237" r="5237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l="877" r="877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对域外犯的适用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刑法的主体适用范围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https://d.book118.com/636211014010010040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2024-09-06T05:03:12.662</cp:lastPrinted>
  <dcterms:created xsi:type="dcterms:W3CDTF">2024-09-05T21:03:12Z</dcterms:created>
  <dcterms:modified xsi:type="dcterms:W3CDTF">2024-09-05T21:03:14Z</dcterms:modified>
</cp:coreProperties>
</file>