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54BD6-C195-4850-B1D8-27FD18C6E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EA9E0-5882-41CE-9958-FA9B36B72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A415E-4138-47D8-AAAF-841069351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FA71F-3808-45D4-A9CA-61E8D27E6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2FAF18-5139-42E8-893C-5ECC2FA2F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D02F4A-7A45-4892-BE4A-FF7181324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03F429-4F96-4F0B-BF3C-EA1F3D29B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506202-B965-4056-B394-1CF80B49B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5E20ED-8794-436C-86A1-4491C6673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3C110-BAD8-4E16-AF4D-A4B3D1737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8603B-E2D2-409F-B494-926DDC9D6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21103002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《清朝前期社会经济的发展》课件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农业的发展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手工业的繁荣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商业的兴盛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城市的发展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社会经济的发展与影响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农业的发展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清朝前期的农业技术得到了显著提升，农民采用了一系列精细的耕作方法，如深耕细作、合理施肥等，提高了土地的产出率。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精耕细作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政府重视水利建设，投入大量人力物力兴修水利，改善了农田灌溉条件，增强了抵御自然灾害的能力。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随着技术的进步，农具也得到了改进，出现了许多新式农具，提高了农业生产效率。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农具改进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08" r="142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农业技术的进步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55" r="153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在农业技术的推动下，清朝前期的粮食产量大幅增加，基本满足了人口增长对粮食的需求。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除了粮食作物外，棉花、茶叶、桑蚕等经济作物的种植也得到了发展，丰富了农民的收入来源。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农业产量的提高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经济作物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粮食增产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随着人口的增长和土地的集中，清朝前期的土地制度逐渐发生变化，出现了地主和佃农并存的经济结构。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随着农业经济的发展，农村市场也逐渐繁荣起来，农产品交易频繁，促进了商品经济的发展。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812" r="188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农业经济结构的变化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手工业的繁荣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25" b="1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清朝前期，纺织技术得到了显著提升，如棉纺织技术的改进，使得棉布产量和质量都有了显著提高。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纺织技术的改进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清朝的瓷器制造技术达到了巅峰，出现了许多新的瓷器品种和装饰手法，丰富了瓷器的艺术表现力。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瓷器制造技术的创新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随着造纸和印刷技术的进步，书籍的印刷质量和数量都有了显著提升，推动了文化传播和发展。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造纸和印刷技术进步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手工业技术的创新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042" r="22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其他手工业产值增长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除了纺织和瓷器制造业，其他手工业如造纸、印刷、漆器等也在清朝前期得到了快速发展，产值不断攀升。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纺织业产值增长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随着纺织技术的改进和市场的扩大，清朝前期纺织业的产值持续增长，为经济发展做出了重要贡献。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瓷器制造业产值增长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瓷器作为中国传统的出口商品，在清朝前期产值也大幅增长，为中国赢得了国际声誉。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手工业产值的增长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500" r="10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民营手工业的崛起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随着经济的发展和市场的扩大，民营手工业在清朝前期逐渐崛起，成为手工业经济的重要组成部分。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手工业生产的专业化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手工业生产逐渐向专业化方向发展，形成了许多以特定手工艺品生产为主的地区和专业村落。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手工业与商业的互动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手工业的发展促进了商业的繁荣，而商业的兴旺又反过来推动了手工业的发展，形成了良好的互动关系。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手工业经济结构的变化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商业的兴盛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https://d.book118.com/636211030021010032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2024-08-31T00:43:42.890</cp:lastPrinted>
  <dcterms:created xsi:type="dcterms:W3CDTF">2024-08-30T16:43:42Z</dcterms:created>
  <dcterms:modified xsi:type="dcterms:W3CDTF">2024-08-30T16:43:44Z</dcterms:modified>
</cp:coreProperties>
</file>