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E4FB3-5B1B-4141-BA69-B9FC78AE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6E94A-1FBC-42B8-BB4D-4ADC2BAD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C830-B349-42F6-A421-1856EE8F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06852-D8E2-4F47-A26C-BFAAA9DE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69C5C-0652-4D28-92F4-09264178F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AF449-2574-43C5-ABE9-51F7D89C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B6C84-FA4C-40C8-BD37-0915157C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21DAF-1D1C-44C2-9D8B-CC96313C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858B7-1E19-4DFA-8EDE-4C86343A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20950-57A2-46F1-9E5D-76F8928A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16221-51BF-48D1-BF50-ABEAA0E0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1051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虚拟现实技术的音乐创作探索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虚拟现实技术在音乐领域应用现状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虚拟现实音乐创作实践与案例分析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虚拟现实技术对音乐产业影响分析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挑战与机遇并存：虚拟现实音乐创作前景展望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总结：开启虚拟现实音乐创作新时代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虚拟现实技术自诞生以来，经历了数十年的发展，从最初的概念萌芽，到技术积累，再到如今的快速发展和应用拓展，其进步速度之快让人惊叹。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立体显示技术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声音定位技术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人类的视觉系统对深度的感知依赖于双眼视差，虚拟现实技术利用这一原理，通过头戴式显示器等设备为用户提供立体的视觉体验。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虚拟现实技术通过模拟声音在真实环境中的传播方式，使用户在虚拟世界中也能感知到声音的方向和距离。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虚拟现实技术通过各种传感器捕捉用户的动作和语音等信息，实现用户与虚拟世界的自然交互。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虚拟现实技术已被广泛应用于娱乐、教育、医疗、军事、工业设计等领域，其中音乐创作是近年来新兴的应用方向之一。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不断拓展，虚拟现实技术的市场前景非常广阔。特别是在音乐创作领域，虚拟现实技术为音乐家们提供了全新的创作方式和表演空间，未来有望成为音乐产业的重要发展方向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虚拟现实技术在音乐领域应用现状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音乐创作工具介绍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通过虚拟现实技术，音乐家可以操作虚拟乐器进行创作，这些乐器具有真实的物理特性和声音表现。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结合虚拟现实技术，音乐制作软件提供更加直观的操作界面和丰富的创作工具，降低音乐创作的门槛。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虚拟现实技术可以实现3D音频效果，让音乐家在创作过程中更好地掌控声音的空间感和立体感。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虚拟乐器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音乐制作软件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3D音频技术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虚拟演唱会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增强现实演出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交互式音乐表演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演出与表演形式变革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增强现实技术可以将虚拟元素与真实场景相结合，为音乐演出带来更加丰富的视觉和听觉效果。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虚拟现实技术可以实现观众与演出的实时互动，让观众参与到音乐表演中，提高演出的趣味性和参与度。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通过虚拟现实技术，观众可以在家中观看仿佛身临其境的虚拟演唱会，获得全新的音乐体验。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音乐教育及培训应用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虚拟音乐教室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通过虚拟现实技术，学生可以进入虚拟的音乐教室，与老师和其他学生进行实时互动和学习。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模拟演奏练习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虚拟现实技术可以模拟各种演奏场景和乐器，提供学生无限的练习机会和个性化的学习体验。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音乐理论可视化教学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结合虚拟现实技术，音乐理论可以以更加直观和生动的方式进行教授，提高学生的学习兴趣和理解能力。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虚拟现实音乐创作实践与案例分析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62" r="239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Björk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一位先锋音乐家，Björk在她的音乐生涯中一直勇于尝试新技术。她利用虚拟现实技术为观众带来了沉浸式的音乐体验，如在她的“Vulnicura”演唱会上，观众可以佩戴VR头盔，身临其境地感受歌曲所表达的情感世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Weeknd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在The Weeknd的“After Hours”巡演中，他运用虚拟现实技术为观众呈现了一场视觉与听觉的盛宴。观众可以通过VR设备观看演唱会的360度全景直播，感受如同亲临现场的震撼体验。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知名艺术家案例分享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MelodyVR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MelodyVR是一家专注于音乐虚拟现实的公司，他们与众多知名音乐家和唱片公司合作，为观众提供高质量的虚拟现实音乐体验。通过MelodyVR平台，用户可以观看演唱会的VR直播、回放以及独家幕后花絮。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Wave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Wave是一款结合虚拟现实与音乐的创新应用，它允许用户在虚拟环境中创作、分享和体验音乐。Wave为艺术家提供了一个全新的创作平台，同时也让观众能够以全新的方式感受音乐的魅力。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创新型企业或团队介绍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https://d.book118.com/636211051134010041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2024-09-08T12:37:10.093</cp:lastPrinted>
  <dcterms:created xsi:type="dcterms:W3CDTF">2024-09-08T04:37:10Z</dcterms:created>
  <dcterms:modified xsi:type="dcterms:W3CDTF">2024-09-08T04:37:12Z</dcterms:modified>
</cp:coreProperties>
</file>