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B1449-2FC4-48F7-9162-33E11E129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B260E-3D89-4660-A865-B182AA675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1C116-6D46-40D2-9D68-97C540078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3FEE4-0FDE-49A8-BC02-4C95E5E79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B48A6E-FA7E-4E17-B0F4-AD654556A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14133-1B25-4051-A165-E306D41E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BF106-A311-4927-B619-25EBA8C5D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B1014-08D3-4FE3-B73C-F12458087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421C9-6CFD-4D20-B169-00FB8A771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C0D60-E48F-4EB6-A169-3038E739F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90425-442A-4ED3-9156-01C4D1A82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12103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提高组织应对能力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提高组织应对能力的关键要素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提高组织应对能力的策略与方法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85" r="23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组织应对能力是指组织在面对内外部环境变化时，能够有效应对、快速适应并创新发展的能力，是组织核心竞争力的体现。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随着全球化和信息化的快速发展，组织面临的挑战和不确定性日益增多，提高组织应对能力成为组织持续发展的关键。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44" r="187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组织应对能力是指组织在面对突发事件、危机和变革时，能够迅速、有效地调动资源，制定和实施应对策略，以降低风险、减少损失、抓住机遇并实现可持续发展的能力。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组织应对能力包括组织感知能力、决策能力、执行能力和学习能力等多个方面，这些能力相互关联、相互促进，共同构成组织应对能力的综合体系。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组织应对能力的定义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提高组织应对能力的关键要素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领导者应关注员工需求，建立良好的沟通机制，鼓励员工参与决策，提高员工的归属感和工作积极性。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领导者应具备危机管理和风险控制的能力，制定应急预案，确保组织在危机时刻能够快速、有效地应对。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998" r="699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领导力是提高组织应对能力的核心要素。领导者应具备战略眼光和决策能力，能够引领组织应对各种挑战和变化。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组织文化是提高组织应对能力的关键因素之一。一个积极向上、开放包容的组织文化能够激发员工的创造力和团队合作精神。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组织应倡导创新、学习、协作和应变的文化氛围，鼓励员工不断学习和成长，提高组织的适应性和创新能力。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组织文化应强调客户至上和服务质量，确保员工始终关注客户需求，提供优质的产品和服务。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79" b="417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667" r="2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员工参与是提高组织应对能力的关键环节。组织应鼓励员工参与决策和问题解决，发挥员工的智慧和创造力。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组织应提供系统的培训和发展机会，帮助员工提升技能和能力，增强员工的综合素质和竞争力。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组织应建立有效的激励机制，对员工的贡献和成就给予认可和奖励，激发员工的积极性和创造力。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提高组织应对能力的策略与方法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制定应对计划与预案是提高组织应对能力的关键步骤，有助于组织在危机或突发事件中快速、有序地应对。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组织应针对可能面临的挑战和风险，制定详细的应对计划和预案。预案应包括应对措施、资源调配、人员分工等方面的内容，并定期进行评估和更新。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制定应对计划与预案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https://d.book118.com/636212103015010100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2024-09-23T23:04:57.552</cp:lastPrinted>
  <dcterms:created xsi:type="dcterms:W3CDTF">2024-09-23T15:04:57Z</dcterms:created>
  <dcterms:modified xsi:type="dcterms:W3CDTF">2024-09-23T15:04:59Z</dcterms:modified>
</cp:coreProperties>
</file>