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7DFDD-547C-4FCD-A3F4-CEC5ADCC2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CA3F0-BB18-470F-959C-4B78BCC51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7E3C2-1F7D-4CFB-A332-B26EEC61B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12E3B-B47C-4105-9721-BAF3C2AB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5D9A4B-4318-4484-916F-4AC884D35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5A5CE-47C4-4AEF-90AB-A40DA71BD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57BA9F-9574-4A58-8574-3F4B20E5B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CD040-0E87-4751-9131-C8DAA4108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5CA9F-4D82-4FB6-8373-CD9D14D6E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4DD3A-C41A-4F20-99C6-0610DA067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A2A9C-E1FA-4303-B87A-984A961C2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1301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牙列损失老人护理PPT\n## 1.牙列损失老人护理概述\n### 1.1牙列损失的定义与分类\n### 1.2牙列损失老人的常见需求\n### 1.3牙列损失老人护理的重要性\n## 2.牙列损失老人的口腔护理\n### 2.1口腔清洁与刷牙方法\n### 2.2牙缝清洁与牙线使用\n### 2.3口腔护理的定期检查与评估\n## 3.牙列损失老人的饮食调整\n### 3.1牙列损失对饮食的影响\n### 3.2牙列损失老人的饮食原则\n### 3.3牙列损失老人的饮食注意事项\n## 4.牙列损失老人的口腔修复\n### 4.1牙列损失修复的方法与选择\n### 4.2牙列损失修复的注意事项\n### 4.3牙列损失修复后的护理与维护\n## 5.牙列损失老人的心理护理\n### 5.1牙列损失对老人心理的影响\n### 5.2牙列损失老人的心理护理方法\n### 5.3牙列损失老人的心理调适与支持\n## 6.牙列损失老人的康复训练\n### 6.1牙列损失老人的咀嚼与吞咽训练\n### 6.2牙列损失老人的语音与唇舌训练\n### 6.3牙列损失老人的颌关节与肌肉训练\n## 7.牙列损失老人的护理案例分析\n### 7.1牙列损失老人的护理案例介绍\n### 7.2牙列损失老人的护理案例分析\n### 7.3牙列损失老人的护理案例启示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牙列损失老人护理PPT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牙列损失老人护理概述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牙列损失的定义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指牙齿因各种原因导致的缺失或损伤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包括牙齿的缺失、缺损、磨损等现象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牙列损失的分类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按原因分类：外伤性牙列损失、病理性牙列损失、先天性牙列损失等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按部位分类：前牙列损失、后牙列损失、全牙列损失等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按严重程度分类：轻度牙列损失、中度牙列损失、重度牙列损失等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牙列损失的定义与分类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咀嚼功能需求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牙列损失影响老人的咀嚼功能，需要寻求解决方案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可能需要佩戴义齿或使用特殊的咀嚼工具</a:t>
                </a:r>
                <a:endParaRPr/>
              </a:p>
            </p:txBody>
          </p:sp>
          <p:sp>
            <p:nvSpPr>
              <p:cNvPr id="28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语言沟通需求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牙列损失可能影响老人的语言沟通能力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需要寻求语音训练和唇舌训练等方法提高语言沟通能力</a:t>
                </a:r>
                <a:endParaRPr/>
              </a:p>
            </p:txBody>
          </p:sp>
          <p:sp>
            <p:nvSpPr>
              <p:cNvPr id="28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牙列损失老人可能因为美观、咀嚼功能受限等原因产生心理压力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需要心理护理和支持，帮助他们建立自信，积极面对生活</a:t>
                </a:r>
                <a:endParaRPr/>
              </a:p>
            </p:txBody>
          </p:sp>
          <p:sp>
            <p:nvSpPr>
              <p:cNvPr id="29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牙列损失老人的常见需求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维持口腔健康</a:t>
                </a:r>
                <a:endParaRPr/>
              </a:p>
            </p:txBody>
          </p:sp>
          <p:sp>
            <p:nvSpPr>
              <p:cNvPr id="2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牙列损失老人的口腔自洁能力减弱，容易发生口腔疾病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护理工作可以帮助他们维持口腔健康，预防口腔疾病的发生</a:t>
                </a:r>
                <a:endParaRPr/>
              </a:p>
            </p:txBody>
          </p:sp>
        </p:grpSp>
        <p:grpSp>
          <p:nvGrpSpPr>
            <p:cNvPr id="30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3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牙列损失老人的生活质量受到很大影响，需要护理工作帮助他们改善生活质量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通过饮食调整、口腔修复、心理护理等方法，提高他们的生活质量和幸福感</a:t>
                </a:r>
                <a:endParaRPr/>
              </a:p>
            </p:txBody>
          </p:sp>
        </p:grpSp>
        <p:grpSp>
          <p:nvGrpSpPr>
            <p:cNvPr id="30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延缓衰老过程</a:t>
                </a:r>
                <a:endParaRPr/>
              </a:p>
            </p:txBody>
          </p:sp>
          <p:sp>
            <p:nvSpPr>
              <p:cNvPr id="3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牙列损失老人的衰老过程可能加速，需要护理工作帮助他们延缓衰老过程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通过康复训练、心理调适等方法，提高他们的身体素质和心理健康，延缓衰老过程</a:t>
                </a:r>
                <a:endParaRPr/>
              </a:p>
            </p:txBody>
          </p:sp>
        </p:grpSp>
      </p:grpSp>
      <p:pic>
        <p:nvPicPr>
          <p:cNvPr id="30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牙列损失老人护理的重要性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牙列损失老人的口腔护理</a:t>
            </a:r>
            <a:endParaRPr/>
          </a:p>
        </p:txBody>
      </p:sp>
      <p:sp>
        <p:nvSpPr>
          <p:cNvPr id="3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口腔清洁与刷牙方法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口腔清洁方法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牙列损失老人需要特别注意口腔清洁，防止口腔疾病的发生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可以采用刷牙、漱口、使用口腔清洁液等方法进行口腔清洁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刷牙方法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选择合适的牙刷和牙膏，按照正确的刷牙方法进行刷牙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每天至少刷牙两次，每次刷牙时间不少于3分钟，刷牙后使用牙线清洁牙缝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牙缝清洁与牙线使用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牙缝清洁的重要性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牙列损失老人牙缝较大，容易残留食物残渣，需要特别注意牙缝清洁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牙缝清洁可以有效预防口腔疾病的发生，保持口腔健康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牙线使用方法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选择合适的牙线，按照正确的使用方法进行牙线清洁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每天使用牙线至少一次，清洁牙缝时避免用力过猛，以免损伤牙龈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定期检查的重要性</a:t>
                </a:r>
                <a:endParaRPr/>
              </a:p>
            </p:txBody>
          </p:sp>
          <p:sp>
            <p:nvSpPr>
              <p:cNvPr id="3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牙列损失老人需要定期进行口腔检查，以便及时发现和处理口腔问题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定期检查可以预防口腔疾病的发生，保持口腔健康</a:t>
                </a:r>
                <a:endParaRPr/>
              </a:p>
            </p:txBody>
          </p:sp>
          <p:sp>
            <p:nvSpPr>
              <p:cNvPr id="3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3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通过口腔检查、问诊、观察等方法进行口腔护理的评估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根据评估结果，制定个性化的口腔护理计划，提高口腔护理效果</a:t>
                </a:r>
                <a:endParaRPr/>
              </a:p>
            </p:txBody>
          </p:sp>
          <p:sp>
            <p:nvSpPr>
              <p:cNvPr id="3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口腔护理的定期检查与评估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牙列损失老人的饮食调整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牙列损失对饮食的影响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咀嚼困难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牙列损失老人牙齿缺失或损伤，咀嚼功能受限，需要调整饮食结构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避免吃硬、粘、难以咀嚼的食物，选择易消化、营养丰富的食物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营养摄入不足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牙列损失老人可能因为咀嚼困难导致营养摄入不足，需要调整饮食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增加蛋白质、维生素、矿物质等营养物质的摄入，保证身体需要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均衡饮食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牙列损失老人需要保持均衡饮食，保证身体所需营养物质的摄入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合理搭配蛋白质、脂肪、碳水化合物等营养素，满足身体需要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适量饮水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牙列损失老人需要保持口腔湿润，适量饮水，预防口腔疾病的发生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每天至少喝8杯水，避免长时间口渴，保持口腔湿润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牙列损失老人的饮食原则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避免硬食物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牙列损失老人需要避免吃硬食物，防止损伤牙齿和口腔黏膜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选择易消化、营养丰富的食物，保证身体需要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避免过热食物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牙列损失老人需要避免吃过热食物，防止损伤口腔黏膜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等食物稍凉或适中温度再吃，避免烫伤口腔黏膜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牙列损失老人的饮食注意事项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牙列损失老人的口腔修复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牙列损失修复的方法与选择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修复方法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牙列损失老人可以通过佩戴义齿、种植牙等方法进行口腔修复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选择合适的修复方法，根据个人情况和医生建议进行修复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修复选择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牙列损失老人需要根据自身情况选择合适的修复方法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考虑经济、年龄、身体状况等因素，选择最适合自己的修复方法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https://d.book118.com/636213015222010051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牙列损失老人护理PPT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2024-09-17T21:09:19.059</cp:lastPrinted>
  <dcterms:created xsi:type="dcterms:W3CDTF">2024-09-17T13:09:19Z</dcterms:created>
  <dcterms:modified xsi:type="dcterms:W3CDTF">2024-09-17T13:09:20Z</dcterms:modified>
</cp:coreProperties>
</file>