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673E9-3E08-4532-8340-ACBF8B2B0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A4A85-7103-49FA-B56B-F40713570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AAC22-2F94-4052-9864-477C21533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93F1F-9C27-4708-B95B-0D6189D03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59AD7-C60D-46FB-92F3-3815AA569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E097AD-0DEA-4CC6-83A1-81AE82BEC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D42AB7-AA85-4C98-9312-71528F569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C429C-1BF1-45C2-9E27-49C120445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A3DE4-03F4-4026-BDCC-4AC49D693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D1D6D-9148-4CB9-B53F-A2412AC5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0A2BC-F135-429E-A689-EE72DACFD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15141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学校快递实地调查分析报告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学校快递现状分析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学生快递使用情况分析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快递服务质量评价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商务的快速发展，快递服务在日常生活中扮演着越来越重要的角色。学校作为学生生活的重要场所，快递服务的需求量也在不断增长。为了更好地了解学校快递服务的现状和存在的问题，我们进行了此次实地调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通过实地调查，了解学校快递服务的运营情况、服务质量、学生满意度等方面，分析存在的问题和挑战，提出改进建议，为学校快递服务的优化提供参考。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本次调查覆盖了某大学的多个校区，包括教学区、宿舍区、商业区等。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采用问卷调查、实地观察和访谈相结合的方式进行调查。问卷调查主要针对学生和教职工，实地观察主要针对快递点、快递配送等情况，访谈主要针对快递员、学校管理人员等。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学校快递现状分析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学校周围有多家快递公司，如中通、圆通、顺丰等，为学生提供快递寄送服务。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快递公司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快递代理点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自提柜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部分快递公司在学校内部设立代理点，方便学生寄取快递。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部分快递公司与自提柜运营商合作，在学校内设置自提柜，学生可自行提取快递。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快递服务提供者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26" r="330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各快递公司的收件时间略有不同，但通常为学生上课前或下课后的一段时间。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收件时间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发件时间通常为学生下课后的时间段，部分快递公司提供24小时自助发件服务。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发件时间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快递收发时间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快递取件方式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学生自行前往快递代理点或自提柜取件。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部分学生提供代取快递服务，收取一定费用。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送货上门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部分快递公司提供送货上门服务，但需额外收费。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学生快递使用情况分析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高频使用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根据调查，大多数学生每周都会接收至少一次快递，有些学生甚至每天都有快递包裹。随着电商平台的普及和网络购物的便利性，学生已经习惯于通过快递接收商品。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快递使用频率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顺丰速运与中通快递为主导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在调查中，我们发现顺丰速运和中通快递是最受学生欢迎的快递公司。这两家快递公司以其快速、安全、可靠的服务赢得了学生的信任。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常用快递公司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线上支付为主要方式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在调查中，我们发现绝大多数学生选择线上支付快递费用。随着移动支付的普及，学生更倾向于使用支付宝、微信支付等便捷的支付方式完成交易。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快递费用支付方式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快递服务质量评价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https://d.book118.com/636215141030010051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2024-09-16T20:48:31.952</cp:lastPrinted>
  <dcterms:created xsi:type="dcterms:W3CDTF">2024-09-16T12:48:31Z</dcterms:created>
  <dcterms:modified xsi:type="dcterms:W3CDTF">2024-09-16T12:48:33Z</dcterms:modified>
</cp:coreProperties>
</file>