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B3933-7F1A-4A16-AE6E-9A1551644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1332E-FC0A-4DA2-B6D1-F71FC8922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64862-6114-461F-A4A6-20FB86334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61867-C92F-4723-99BA-51F87A3B6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33077C-96B7-4D5A-B2DF-74AC9A6ED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FAC98C-F2AC-410B-AE43-1CB0B94EF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1BE433-53D0-4977-8ACF-656335FE4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D8293-8DDB-4D62-9AD8-AA2C24764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8863C-049E-4E1E-B287-44EB3F7BD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5A898-E697-457B-BF59-676B6A4C9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F5C34-EF42-418B-9D8A-D54E640A1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2001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科技成果鉴定评审专家的决策能力与专业判断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科技成果鉴定评审专家角色与职责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决策能力在科技成果鉴定中重要性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专业判断在科技成果鉴定中应用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案例分析：成功与失败经验教训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影响因素及挑战应对策略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科技成果鉴定评审专家角色与职责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74" b="23274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学术权威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具备深厚的学术背景和专业知识，能够对科技成果进行准确、客观的评价。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决策顾问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为政府、企业等提供科技决策咨询，推动科技创新和成果转化。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桥梁纽带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连接科研团队与社会各界，促进科技成果的传播和应用。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186" b="1618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评审职责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对科技成果进行鉴定、评价，提出评审意见和建议，为决策者提供参考。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评审权力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拥有对科技成果的独立评审权，不受其他因素干扰，确保评审的公正性和客观性。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责任担当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对评审结果负责，接受社会各界的监督和质询，确保评审工作的质量和信誉。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评审职责与权力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建立专家库，实行定期更新和动态调整，保持专家队伍的活力和权威性。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队伍构成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包括学术型专家、技术型专家、管理型专家等，形成多元化的专家队伍。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注重专家的学术水平、科研能力、实践经验等综合素质，确保选拔出高水平的专家。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专家队伍构成与选拔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决策能力在科技成果鉴定中重要性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4824" r="14824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决策能力是指评审专家在科技成果鉴定过程中，基于专业知识和经验，对科技成果进行综合评价并作出决策的能力。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包括问题分析、信息收集、方案制定、评估预测、决策实施等方面，要求评审专家具备全面的知识结构和敏锐的洞察力。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决策能力定义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决策能力内涵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把握鉴定方向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评审专家通过决策能力，能够准确把握科技成果鉴定的目标和方向，确保鉴定工作的顺利进行。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提高鉴定效率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具备较强决策能力的评审专家能够快速对科技成果进行综合评价，提高鉴定工作效率。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保证鉴定质量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评审专家的决策能力直接影响科技成果鉴定的质量，能够保证鉴定结果的客观性和公正性。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决策能力在评审过程中作用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加强专业知识学习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不断学习和掌握最新的科技知识和技术动态，提高自己的专业素养。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积累实践经验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通过参与大量的科技成果鉴定实践，不断积累经验和教训，提高自己的实践能力和决策水平。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提高综合分析能力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加强逻辑思维和综合分析能力的训练，提高对复杂问题的分析和解决能力。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保持客观公正态度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在科技成果鉴定过程中，始终保持客观公正的态度，不受任何外部因素的影响，确保决策结果的公正性和客观性。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提高决策能力途径和方法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专业判断在科技成果鉴定中应用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专业判断是指专家在特定领域内，基于深厚的专业知识和经验，对科技成果进行客观、准确、全面的评估。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专业判断在科技成果鉴定中具有至关重要的作用，它能够帮助评审专家准确识别成果的创新性、实用性和前景，为决策者提供科学依据，推动科技创新和成果转化。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专业判断含义及价值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在项目立项阶段，专家通过对项目的研究方向、技术路线、预期成果等进行专业判断，评估项目的科学性和可行性。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立项评审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在项目执行过程中，专家通过对研究进展、成果质量、团队协作等方面的专业判断，及时发现和解决问题，确保项目的顺利进行。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过程评审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在项目结题阶段，专家通过对项目成果的创新性、实用性、经济效益等方面的专业判断，对项目进行综合评价，为项目结题和后续成果转化提供依据。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结题评审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专业判断在评审过程中体现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专家需要不断学习和更新专业知识，关注领域内的最新研究进展和成果，保持对新技术、新方法的敏感性和洞察力。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通过参与大量的科技成果鉴定评审活动，不断积累经验，提高专业判断能力。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交流合作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与同行专家进行广泛的交流和合作，分享经验和见解，共同提高专业判断水平。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接受培训和指导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参加相关的培训和指导课程，学习专业判断的方法和技巧，提高决策能力和水平。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培养专业判断能力途径和方法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案例分析：成功与失败经验教训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https://d.book118.com/636220011021010042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2024-09-09T09:19:23.704</cp:lastPrinted>
  <dcterms:created xsi:type="dcterms:W3CDTF">2024-09-09T01:19:23Z</dcterms:created>
  <dcterms:modified xsi:type="dcterms:W3CDTF">2024-09-09T01:19:25Z</dcterms:modified>
</cp:coreProperties>
</file>