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64F6C2-AFED-42F3-9055-24BDDC0C8C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3448B9-6CFD-4EF5-A241-F50ED0A9DD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5CB01C-3838-4483-8A88-4AC0CDA73B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EE529B-24ED-4E13-9F16-99DC247ED3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C9A380-C9D1-4664-8669-32C46C7BC4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9168FA-FEDA-41AE-BCD4-4B7CDD1B89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1EA752-C6F6-41A2-BC15-0DF154DD59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2EB7DC-A1E4-43F2-8323-6AF11E5686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6438EC-55B9-47A8-A4A9-B3B4DD71D9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F13867-A6DE-443F-B4F0-C6D91C0562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135D5C-3EAE-4121-BACF-35686576D6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622122212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硬件加速生物信息学</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生物信息学简介
 硬件加速原理
 生物信息学中的硬件加速
 常见硬件加速技术
 硬件加速应用案例
 性能评估与优化
 挑战与未来发展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生物信息学简介</a:t>
            </a:r>
          </a:p>
        </p:txBody>
      </p:sp>
      <p:sp>
        <p:nvSpPr>
          <p:cNvPr id="3" name="Subtitle 2"/>
          <p:cNvSpPr>
            <a:spLocks noGrp="1"/>
          </p:cNvSpPr>
          <p:nvPr>
            <p:ph type="subTitle" idx="1"/>
          </p:nvPr>
        </p:nvSpPr>
        <p:spPr/>
        <p:txBody>
          <a:bodyPr/>
          <a:lstStyle/>
          <a:p>
            <a:r>
              <a:t>硬件加速生物信息学</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生物信息学简介</a:t>
            </a:r>
          </a:p>
        </p:txBody>
      </p:sp>
      <p:sp>
        <p:nvSpPr>
          <p:cNvPr id="3" name="Text Placeholder 2"/>
          <p:cNvSpPr>
            <a:spLocks noGrp="1"/>
          </p:cNvSpPr>
          <p:nvPr>
            <p:ph type="body" idx="1"/>
          </p:nvPr>
        </p:nvSpPr>
        <p:spPr/>
        <p:txBody>
          <a:bodyPr/>
          <a:lstStyle/>
          <a:p>
            <a:r>
              <a:t>生物信息学定义</a:t>
            </a:r>
          </a:p>
        </p:txBody>
      </p:sp>
      <p:sp>
        <p:nvSpPr>
          <p:cNvPr id="4" name="Content Placeholder 3"/>
          <p:cNvSpPr>
            <a:spLocks noGrp="1"/>
          </p:cNvSpPr>
          <p:nvPr>
            <p:ph sz="half" idx="2"/>
          </p:nvPr>
        </p:nvSpPr>
        <p:spPr/>
        <p:txBody>
          <a:bodyPr/>
          <a:lstStyle/>
          <a:p>
            <a:r>
              <a:t>1.生物信息学是研究生物信息获取、处理、存储、分析和解释等各方面的科学。</a:t>
            </a:r>
          </a:p>
          <a:p>
            <a:r>
              <a:t>2.它综合运用数学、计算机科学和生物学的工具和技术，从生物数据中提取有用的信息。</a:t>
            </a:r>
          </a:p>
          <a:p>
            <a:r>
              <a:t>3.生物信息学的主要目标是理解生物系统的结构和功能，以及基因组、转录组和蛋白质组的信息。</a:t>
            </a:r>
          </a:p>
          <a:p/>
        </p:txBody>
      </p:sp>
      <p:sp>
        <p:nvSpPr>
          <p:cNvPr id="5" name="Text Placeholder 4"/>
          <p:cNvSpPr>
            <a:spLocks noGrp="1"/>
          </p:cNvSpPr>
          <p:nvPr>
            <p:ph type="body" idx="3"/>
          </p:nvPr>
        </p:nvSpPr>
        <p:spPr/>
        <p:txBody>
          <a:bodyPr/>
          <a:lstStyle/>
          <a:p>
            <a:r>
              <a:t>生物信息学的发展历程</a:t>
            </a:r>
          </a:p>
        </p:txBody>
      </p:sp>
      <p:sp>
        <p:nvSpPr>
          <p:cNvPr id="6" name="Content Placeholder 5"/>
          <p:cNvSpPr>
            <a:spLocks noGrp="1"/>
          </p:cNvSpPr>
          <p:nvPr>
            <p:ph sz="half" idx="4"/>
          </p:nvPr>
        </p:nvSpPr>
        <p:spPr/>
        <p:txBody>
          <a:bodyPr/>
          <a:lstStyle/>
          <a:p>
            <a:r>
              <a:t>1.生物信息学起源于20世纪80年代初，随着DNA测序技术的发展而兴起。</a:t>
            </a:r>
          </a:p>
          <a:p>
            <a:r>
              <a:t>2.在过去的几十年中，生物信息学经历了从基因组学到转录组学和蛋白质组学的转变。</a:t>
            </a:r>
          </a:p>
          <a:p>
            <a:r>
              <a:t>3.目前，生物信息学已经成为生命科学领域的重要分支，广泛应用于基因组编辑、合成生物学和精准医疗等领域。</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生物信息学简介</a:t>
            </a:r>
          </a:p>
        </p:txBody>
      </p:sp>
      <p:sp>
        <p:nvSpPr>
          <p:cNvPr id="3" name="Text Placeholder 2"/>
          <p:cNvSpPr>
            <a:spLocks noGrp="1"/>
          </p:cNvSpPr>
          <p:nvPr>
            <p:ph type="body" idx="1"/>
          </p:nvPr>
        </p:nvSpPr>
        <p:spPr/>
        <p:txBody>
          <a:bodyPr/>
          <a:lstStyle/>
          <a:p>
            <a:r>
              <a:t>生物信息学的研究内容</a:t>
            </a:r>
          </a:p>
        </p:txBody>
      </p:sp>
      <p:sp>
        <p:nvSpPr>
          <p:cNvPr id="4" name="Content Placeholder 3"/>
          <p:cNvSpPr>
            <a:spLocks noGrp="1"/>
          </p:cNvSpPr>
          <p:nvPr>
            <p:ph sz="half" idx="2"/>
          </p:nvPr>
        </p:nvSpPr>
        <p:spPr/>
        <p:txBody>
          <a:bodyPr/>
          <a:lstStyle/>
          <a:p>
            <a:r>
              <a:t>1.生物信息学的研究内容包括基因组序列分析、基因表达分析、蛋白质结构预测、代谢途径分析等。</a:t>
            </a:r>
          </a:p>
          <a:p>
            <a:r>
              <a:t>2.通过研究这些内容，可以揭示生命过程的奥秘，为生物医学研究提供重要的线索和思路。</a:t>
            </a:r>
          </a:p>
          <a:p/>
        </p:txBody>
      </p:sp>
      <p:sp>
        <p:nvSpPr>
          <p:cNvPr id="5" name="Text Placeholder 4"/>
          <p:cNvSpPr>
            <a:spLocks noGrp="1"/>
          </p:cNvSpPr>
          <p:nvPr>
            <p:ph type="body" idx="3"/>
          </p:nvPr>
        </p:nvSpPr>
        <p:spPr/>
        <p:txBody>
          <a:bodyPr/>
          <a:lstStyle/>
          <a:p>
            <a:r>
              <a:t>生物信息学的技术方法</a:t>
            </a:r>
          </a:p>
        </p:txBody>
      </p:sp>
      <p:sp>
        <p:nvSpPr>
          <p:cNvPr id="6" name="Content Placeholder 5"/>
          <p:cNvSpPr>
            <a:spLocks noGrp="1"/>
          </p:cNvSpPr>
          <p:nvPr>
            <p:ph sz="half" idx="4"/>
          </p:nvPr>
        </p:nvSpPr>
        <p:spPr/>
        <p:txBody>
          <a:bodyPr/>
          <a:lstStyle/>
          <a:p>
            <a:r>
              <a:t>1.生物信息学的技术方法包括序列比对、基因注释、蛋白质结构预测、代谢途径分析等。</a:t>
            </a:r>
          </a:p>
          <a:p>
            <a:r>
              <a:t>2.这些技术方法的不断发展，为生物信息学提供了强大的工具，使得研究人员能够更快速、准确地分析生物数据。</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生物信息学简介</a:t>
            </a:r>
          </a:p>
        </p:txBody>
      </p:sp>
      <p:sp>
        <p:nvSpPr>
          <p:cNvPr id="3" name="Content Placeholder 2"/>
          <p:cNvSpPr>
            <a:spLocks noGrp="1"/>
          </p:cNvSpPr>
          <p:nvPr>
            <p:ph sz="half" idx="2"/>
          </p:nvPr>
        </p:nvSpPr>
        <p:spPr/>
        <p:txBody>
          <a:bodyPr/>
          <a:lstStyle/>
          <a:p>
            <a:r>
              <a:t>1.生物信息学广泛应用于生物医学、生物技术、农业和环保等领域。</a:t>
            </a:r>
          </a:p>
          <a:p>
            <a:r>
              <a:t>2.在这些领域中，生物信息学为研究人员提供了重要的信息和思路，有助于解决许多实际问题。</a:t>
            </a:r>
          </a:p>
          <a:p/>
        </p:txBody>
      </p:sp>
      <p:sp>
        <p:nvSpPr>
          <p:cNvPr id="4" name="Text Placeholder 3"/>
          <p:cNvSpPr>
            <a:spLocks noGrp="1"/>
          </p:cNvSpPr>
          <p:nvPr>
            <p:ph type="body" idx="3"/>
          </p:nvPr>
        </p:nvSpPr>
        <p:spPr/>
        <p:txBody>
          <a:bodyPr/>
          <a:lstStyle/>
          <a:p>
            <a:r>
              <a:t>生物信息学的挑战与未来发展趋势</a:t>
            </a:r>
          </a:p>
        </p:txBody>
      </p:sp>
      <p:sp>
        <p:nvSpPr>
          <p:cNvPr id="5" name="Content Placeholder 4"/>
          <p:cNvSpPr>
            <a:spLocks noGrp="1"/>
          </p:cNvSpPr>
          <p:nvPr>
            <p:ph sz="half" idx="4"/>
          </p:nvPr>
        </p:nvSpPr>
        <p:spPr/>
        <p:txBody>
          <a:bodyPr/>
          <a:lstStyle/>
          <a:p>
            <a:r>
              <a:t>1.生物信息学面临的挑战包括数据复杂性、算法效率和隐私保护等问题。</a:t>
            </a:r>
          </a:p>
          <a:p>
            <a:r>
              <a:t>2.未来发展趋势包括人工智能在生物信息学中的应用、多组学数据的整合分析和精准医疗的发展等。</a:t>
            </a:r>
          </a:p>
        </p:txBody>
      </p:sp>
      <p:sp>
        <p:nvSpPr>
          <p:cNvPr id="6" name="Text Placeholder 5"/>
          <p:cNvSpPr>
            <a:spLocks noGrp="1"/>
          </p:cNvSpPr>
          <p:nvPr>
            <p:ph type="body" idx="1"/>
          </p:nvPr>
        </p:nvSpPr>
        <p:spPr/>
        <p:txBody>
          <a:bodyPr/>
          <a:lstStyle/>
          <a:p>
            <a:r>
              <a:t>生物信息学的应用领域</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a:t>
            </a:r>
          </a:p>
        </p:txBody>
      </p:sp>
      <p:sp>
        <p:nvSpPr>
          <p:cNvPr id="3" name="Subtitle 2"/>
          <p:cNvSpPr>
            <a:spLocks noGrp="1"/>
          </p:cNvSpPr>
          <p:nvPr>
            <p:ph type="subTitle" idx="1"/>
          </p:nvPr>
        </p:nvSpPr>
        <p:spPr/>
        <p:txBody>
          <a:bodyPr/>
          <a:lstStyle/>
          <a:p>
            <a:r>
              <a:t>硬件加速生物信息学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a:t>
            </a:r>
          </a:p>
        </p:txBody>
      </p:sp>
      <p:sp>
        <p:nvSpPr>
          <p:cNvPr id="3" name="Text Placeholder 2"/>
          <p:cNvSpPr>
            <a:spLocks noGrp="1"/>
          </p:cNvSpPr>
          <p:nvPr>
            <p:ph type="body" idx="1"/>
          </p:nvPr>
        </p:nvSpPr>
        <p:spPr/>
        <p:txBody>
          <a:bodyPr/>
          <a:lstStyle/>
          <a:p>
            <a:r>
              <a:t>硬件加速原理概述</a:t>
            </a:r>
          </a:p>
        </p:txBody>
      </p:sp>
      <p:sp>
        <p:nvSpPr>
          <p:cNvPr id="4" name="Content Placeholder 3"/>
          <p:cNvSpPr>
            <a:spLocks noGrp="1"/>
          </p:cNvSpPr>
          <p:nvPr>
            <p:ph sz="half" idx="2"/>
          </p:nvPr>
        </p:nvSpPr>
        <p:spPr/>
        <p:txBody>
          <a:bodyPr/>
          <a:lstStyle/>
          <a:p>
            <a:r>
              <a:t>1.利用专用硬件提高计算性能：通过设计专门的硬件结构，针对特定的生物信息学算法进行优化，从而提高计算效率。</a:t>
            </a:r>
          </a:p>
          <a:p>
            <a:r>
              <a:t>2.并行计算：硬件加速器能够将任务分解成多个并行的子任务，同时处理，大幅提升计算速度。</a:t>
            </a:r>
          </a:p>
          <a:p>
            <a:r>
              <a:t>3.减少数据传输瓶颈：硬件加速器通常直接连接到内存或高速缓存，减少数据传输延迟，提高整体性能。</a:t>
            </a:r>
          </a:p>
          <a:p/>
        </p:txBody>
      </p:sp>
      <p:sp>
        <p:nvSpPr>
          <p:cNvPr id="5" name="Text Placeholder 4"/>
          <p:cNvSpPr>
            <a:spLocks noGrp="1"/>
          </p:cNvSpPr>
          <p:nvPr>
            <p:ph type="body" idx="3"/>
          </p:nvPr>
        </p:nvSpPr>
        <p:spPr/>
        <p:txBody>
          <a:bodyPr/>
          <a:lstStyle/>
          <a:p>
            <a:r>
              <a:t>硬件加速器类型</a:t>
            </a:r>
          </a:p>
        </p:txBody>
      </p:sp>
      <p:sp>
        <p:nvSpPr>
          <p:cNvPr id="6" name="Content Placeholder 5"/>
          <p:cNvSpPr>
            <a:spLocks noGrp="1"/>
          </p:cNvSpPr>
          <p:nvPr>
            <p:ph sz="half" idx="4"/>
          </p:nvPr>
        </p:nvSpPr>
        <p:spPr/>
        <p:txBody>
          <a:bodyPr/>
          <a:lstStyle/>
          <a:p>
            <a:r>
              <a:t>1.GPU加速：利用图形处理器（GPU）进行通用计算，适合大规模并行处理，如序列比对和基因组组装。</a:t>
            </a:r>
          </a:p>
          <a:p>
            <a:r>
              <a:t>2.FPGA加速：现场可编程门阵列（FPGA）可根据需求进行硬件编程，实现更高效的定制化加速。</a:t>
            </a:r>
          </a:p>
          <a:p>
            <a:r>
              <a:t>3.ASIC加速：应用特定集成电路（ASIC）针对特定任务进行优化，提供更高的性能和能效。</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a:t>
            </a:r>
          </a:p>
        </p:txBody>
      </p:sp>
      <p:sp>
        <p:nvSpPr>
          <p:cNvPr id="3" name="Text Placeholder 2"/>
          <p:cNvSpPr>
            <a:spLocks noGrp="1"/>
          </p:cNvSpPr>
          <p:nvPr>
            <p:ph type="body" idx="1"/>
          </p:nvPr>
        </p:nvSpPr>
        <p:spPr/>
        <p:txBody>
          <a:bodyPr/>
          <a:lstStyle/>
          <a:p>
            <a:r>
              <a:t>硬件加速算法优化</a:t>
            </a:r>
          </a:p>
        </p:txBody>
      </p:sp>
      <p:sp>
        <p:nvSpPr>
          <p:cNvPr id="4" name="Content Placeholder 3"/>
          <p:cNvSpPr>
            <a:spLocks noGrp="1"/>
          </p:cNvSpPr>
          <p:nvPr>
            <p:ph sz="half" idx="2"/>
          </p:nvPr>
        </p:nvSpPr>
        <p:spPr/>
        <p:txBody>
          <a:bodyPr/>
          <a:lstStyle/>
          <a:p>
            <a:r>
              <a:t>1.算法并行化：通过改写算法，使其更适合并行计算，提高硬件加速器的利用率。</a:t>
            </a:r>
          </a:p>
          <a:p>
            <a:r>
              <a:t>2.数据压缩：对生物信息进行压缩，减少数据传输和存储的需求，同时保持计算准确性。</a:t>
            </a:r>
          </a:p>
          <a:p>
            <a:r>
              <a:t>3.任务调度：合理调度计算任务，平衡计算负载，提高整体计算效率。</a:t>
            </a:r>
          </a:p>
          <a:p/>
        </p:txBody>
      </p:sp>
      <p:sp>
        <p:nvSpPr>
          <p:cNvPr id="5" name="Text Placeholder 4"/>
          <p:cNvSpPr>
            <a:spLocks noGrp="1"/>
          </p:cNvSpPr>
          <p:nvPr>
            <p:ph type="body" idx="3"/>
          </p:nvPr>
        </p:nvSpPr>
        <p:spPr/>
        <p:txBody>
          <a:bodyPr/>
          <a:lstStyle/>
          <a:p>
            <a:r>
              <a:t>硬件加速与软件优化的协同</a:t>
            </a:r>
          </a:p>
        </p:txBody>
      </p:sp>
      <p:sp>
        <p:nvSpPr>
          <p:cNvPr id="6" name="Content Placeholder 5"/>
          <p:cNvSpPr>
            <a:spLocks noGrp="1"/>
          </p:cNvSpPr>
          <p:nvPr>
            <p:ph sz="half" idx="4"/>
          </p:nvPr>
        </p:nvSpPr>
        <p:spPr/>
        <p:txBody>
          <a:bodyPr/>
          <a:lstStyle/>
          <a:p>
            <a:r>
              <a:t>1.软件与硬件的协同设计：软件和硬件协同优化，实现更高的性能和更好的用户体验。</a:t>
            </a:r>
          </a:p>
          <a:p>
            <a:r>
              <a:t>2.利用新型存储技术：采用新型存储技术，如高速SSD和持久性内存，提高数据存储和访问速度。</a:t>
            </a:r>
          </a:p>
          <a:p>
            <a:r>
              <a:t>3.智能功耗管理：根据计算负载动态调整功耗，实现高性能的同时降低能耗。</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生物信息学中的硬件加速</a:t>
            </a:r>
          </a:p>
        </p:txBody>
      </p:sp>
      <p:sp>
        <p:nvSpPr>
          <p:cNvPr id="3" name="Subtitle 2"/>
          <p:cNvSpPr>
            <a:spLocks noGrp="1"/>
          </p:cNvSpPr>
          <p:nvPr>
            <p:ph type="subTitle" idx="1"/>
          </p:nvPr>
        </p:nvSpPr>
        <p:spPr/>
        <p:txBody>
          <a:bodyPr/>
          <a:lstStyle/>
          <a:p>
            <a:r>
              <a:t>硬件加速生物信息学</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生物信息学中的硬件加速</a:t>
            </a:r>
          </a:p>
        </p:txBody>
      </p:sp>
      <p:sp>
        <p:nvSpPr>
          <p:cNvPr id="3" name="Text Placeholder 2"/>
          <p:cNvSpPr>
            <a:spLocks noGrp="1"/>
          </p:cNvSpPr>
          <p:nvPr>
            <p:ph type="body" idx="1"/>
          </p:nvPr>
        </p:nvSpPr>
        <p:spPr/>
        <p:txBody>
          <a:bodyPr/>
          <a:lstStyle/>
          <a:p>
            <a:r>
              <a:t>硬件加速技术在生物信息学中的应用概述</a:t>
            </a:r>
          </a:p>
        </p:txBody>
      </p:sp>
      <p:sp>
        <p:nvSpPr>
          <p:cNvPr id="4" name="Content Placeholder 3"/>
          <p:cNvSpPr>
            <a:spLocks noGrp="1"/>
          </p:cNvSpPr>
          <p:nvPr>
            <p:ph sz="half" idx="2"/>
          </p:nvPr>
        </p:nvSpPr>
        <p:spPr/>
        <p:txBody>
          <a:bodyPr/>
          <a:lstStyle/>
          <a:p>
            <a:r>
              <a:t>1.随着生物信息学数据的爆炸式增长，传统的计算方法无法满足高效处理的需求，硬件加速技术应运而生。</a:t>
            </a:r>
          </a:p>
          <a:p>
            <a:r>
              <a:t>2.硬件加速技术通过利用专门的硬件设备，如GPU、FPGA等，优化算法性能，大幅提高计算速度。</a:t>
            </a:r>
          </a:p>
          <a:p>
            <a:r>
              <a:t>3.目前，硬件加速技术在生物信息学领域的应用已逐渐成为研究热点，为解决复杂生物问题提供了有力支持。</a:t>
            </a:r>
          </a:p>
          <a:p/>
        </p:txBody>
      </p:sp>
      <p:sp>
        <p:nvSpPr>
          <p:cNvPr id="5" name="Text Placeholder 4"/>
          <p:cNvSpPr>
            <a:spLocks noGrp="1"/>
          </p:cNvSpPr>
          <p:nvPr>
            <p:ph type="body" idx="3"/>
          </p:nvPr>
        </p:nvSpPr>
        <p:spPr/>
        <p:txBody>
          <a:bodyPr/>
          <a:lstStyle/>
          <a:p>
            <a:r>
              <a:t>硬件加速技术在基因组测序中的应用</a:t>
            </a:r>
          </a:p>
        </p:txBody>
      </p:sp>
      <p:sp>
        <p:nvSpPr>
          <p:cNvPr id="6" name="Content Placeholder 5"/>
          <p:cNvSpPr>
            <a:spLocks noGrp="1"/>
          </p:cNvSpPr>
          <p:nvPr>
            <p:ph sz="half" idx="4"/>
          </p:nvPr>
        </p:nvSpPr>
        <p:spPr/>
        <p:txBody>
          <a:bodyPr/>
          <a:lstStyle/>
          <a:p>
            <a:r>
              <a:t>1.基因组测序产生的数据量巨大，硬件加速技术可大幅提高测序速度和准确性。</a:t>
            </a:r>
          </a:p>
          <a:p>
            <a:r>
              <a:t>2.利用GPU进行并行计算，可大幅缩短基因组测序的时间成本，提高研究效率。</a:t>
            </a:r>
          </a:p>
          <a:p>
            <a:r>
              <a:t>3.随着技术的不断发展，硬件加速技术在基因组测序中的应用将更加广泛和深入。</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生物信息学中的硬件加速</a:t>
            </a:r>
          </a:p>
        </p:txBody>
      </p:sp>
      <p:sp>
        <p:nvSpPr>
          <p:cNvPr id="3" name="Text Placeholder 2"/>
          <p:cNvSpPr>
            <a:spLocks noGrp="1"/>
          </p:cNvSpPr>
          <p:nvPr>
            <p:ph type="body" idx="1"/>
          </p:nvPr>
        </p:nvSpPr>
        <p:spPr/>
        <p:txBody>
          <a:bodyPr/>
          <a:lstStyle/>
          <a:p>
            <a:r>
              <a:t>硬件加速技术在蛋白质结构预测中的应用</a:t>
            </a:r>
          </a:p>
        </p:txBody>
      </p:sp>
      <p:sp>
        <p:nvSpPr>
          <p:cNvPr id="4" name="Content Placeholder 3"/>
          <p:cNvSpPr>
            <a:spLocks noGrp="1"/>
          </p:cNvSpPr>
          <p:nvPr>
            <p:ph sz="half" idx="2"/>
          </p:nvPr>
        </p:nvSpPr>
        <p:spPr/>
        <p:txBody>
          <a:bodyPr/>
          <a:lstStyle/>
          <a:p>
            <a:r>
              <a:t>1.蛋白质结构预测是生物信息学的重要研究领域，硬件加速技术可提高预测速度和准确性。</a:t>
            </a:r>
          </a:p>
          <a:p>
            <a:r>
              <a:t>2.利用FPGA进行硬件加速，可实现蛋白质结构预测的实时性能，满足大规模研究的需求。</a:t>
            </a:r>
          </a:p>
          <a:p>
            <a:r>
              <a:t>3.硬件加速技术的发展将为蛋白质结构预测领域带来更多的创新和突破。</a:t>
            </a:r>
          </a:p>
          <a:p/>
        </p:txBody>
      </p:sp>
      <p:sp>
        <p:nvSpPr>
          <p:cNvPr id="5" name="Text Placeholder 4"/>
          <p:cNvSpPr>
            <a:spLocks noGrp="1"/>
          </p:cNvSpPr>
          <p:nvPr>
            <p:ph type="body" idx="3"/>
          </p:nvPr>
        </p:nvSpPr>
        <p:spPr/>
        <p:txBody>
          <a:bodyPr/>
          <a:lstStyle/>
          <a:p>
            <a:r>
              <a:t>硬件加速技术在药物筛选中的应用</a:t>
            </a:r>
          </a:p>
        </p:txBody>
      </p:sp>
      <p:sp>
        <p:nvSpPr>
          <p:cNvPr id="6" name="Content Placeholder 5"/>
          <p:cNvSpPr>
            <a:spLocks noGrp="1"/>
          </p:cNvSpPr>
          <p:nvPr>
            <p:ph sz="half" idx="4"/>
          </p:nvPr>
        </p:nvSpPr>
        <p:spPr/>
        <p:txBody>
          <a:bodyPr/>
          <a:lstStyle/>
          <a:p>
            <a:r>
              <a:t>1.药物筛选需要处理大量数据，硬件加速技术可提高筛选速度和效率。</a:t>
            </a:r>
          </a:p>
          <a:p>
            <a:r>
              <a:t>2.通过GPU并行计算，可实现大规模并行药物筛选，缩短新药研发周期。</a:t>
            </a:r>
          </a:p>
          <a:p>
            <a:r>
              <a:t>3.随着技术的不断进步，硬件加速技术在药物筛选中的应用将更加广泛和普及。</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生物信息学中的硬件加速</a:t>
            </a:r>
          </a:p>
        </p:txBody>
      </p:sp>
      <p:sp>
        <p:nvSpPr>
          <p:cNvPr id="3" name="Text Placeholder 2"/>
          <p:cNvSpPr>
            <a:spLocks noGrp="1"/>
          </p:cNvSpPr>
          <p:nvPr>
            <p:ph type="body" idx="1"/>
          </p:nvPr>
        </p:nvSpPr>
        <p:spPr/>
        <p:txBody>
          <a:bodyPr/>
          <a:lstStyle/>
          <a:p>
            <a:r>
              <a:t>硬件加速技术的挑战与未来发展</a:t>
            </a:r>
          </a:p>
        </p:txBody>
      </p:sp>
      <p:sp>
        <p:nvSpPr>
          <p:cNvPr id="4" name="Content Placeholder 3"/>
          <p:cNvSpPr>
            <a:spLocks noGrp="1"/>
          </p:cNvSpPr>
          <p:nvPr>
            <p:ph sz="half" idx="2"/>
          </p:nvPr>
        </p:nvSpPr>
        <p:spPr/>
        <p:txBody>
          <a:bodyPr/>
          <a:lstStyle/>
          <a:p>
            <a:r>
              <a:t>1.硬件加速技术面临的主要挑战包括硬件设备的成本、兼容性和可扩展性等。</a:t>
            </a:r>
          </a:p>
          <a:p>
            <a:r>
              <a:t>2.随着技术的不断进步和创新，未来硬件加速技术将更加高效、普适和智能化。</a:t>
            </a:r>
          </a:p>
          <a:p>
            <a:r>
              <a:t>3.人工智能、量子计算等前沿技术与硬件加速技术的结合，将为生物信息学领域带来更多的机遇和突破。</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常见硬件加速技术</a:t>
            </a:r>
          </a:p>
        </p:txBody>
      </p:sp>
      <p:sp>
        <p:nvSpPr>
          <p:cNvPr id="3" name="Subtitle 2"/>
          <p:cNvSpPr>
            <a:spLocks noGrp="1"/>
          </p:cNvSpPr>
          <p:nvPr>
            <p:ph type="subTitle" idx="1"/>
          </p:nvPr>
        </p:nvSpPr>
        <p:spPr/>
        <p:txBody>
          <a:bodyPr/>
          <a:lstStyle/>
          <a:p>
            <a:r>
              <a:t>硬件加速生物信息学</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常见硬件加速技术</a:t>
            </a:r>
          </a:p>
        </p:txBody>
      </p:sp>
      <p:sp>
        <p:nvSpPr>
          <p:cNvPr id="3" name="Text Placeholder 2"/>
          <p:cNvSpPr>
            <a:spLocks noGrp="1"/>
          </p:cNvSpPr>
          <p:nvPr>
            <p:ph type="body" idx="1"/>
          </p:nvPr>
        </p:nvSpPr>
        <p:spPr/>
        <p:txBody>
          <a:bodyPr/>
          <a:lstStyle/>
          <a:p>
            <a:r>
              <a:t>GPU加速</a:t>
            </a:r>
          </a:p>
        </p:txBody>
      </p:sp>
      <p:sp>
        <p:nvSpPr>
          <p:cNvPr id="4" name="Content Placeholder 3"/>
          <p:cNvSpPr>
            <a:spLocks noGrp="1"/>
          </p:cNvSpPr>
          <p:nvPr>
            <p:ph sz="half" idx="2"/>
          </p:nvPr>
        </p:nvSpPr>
        <p:spPr/>
        <p:txBody>
          <a:bodyPr/>
          <a:lstStyle/>
          <a:p>
            <a:r>
              <a:t>1.GPU（图形处理器）能够进行大规模并行计算，有效提升生物信息学计算效率。</a:t>
            </a:r>
          </a:p>
          <a:p>
            <a:r>
              <a:t>2.利用CUDA等编程框架，可以轻松实现GPU加速，提升计算速度。</a:t>
            </a:r>
          </a:p>
          <a:p>
            <a:r>
              <a:t>3.GPU加速在序列比对、基因组组装等生物信息学应用中得到广泛应用。</a:t>
            </a:r>
          </a:p>
          <a:p/>
        </p:txBody>
      </p:sp>
      <p:sp>
        <p:nvSpPr>
          <p:cNvPr id="5" name="Text Placeholder 4"/>
          <p:cNvSpPr>
            <a:spLocks noGrp="1"/>
          </p:cNvSpPr>
          <p:nvPr>
            <p:ph type="body" idx="3"/>
          </p:nvPr>
        </p:nvSpPr>
        <p:spPr/>
        <p:txBody>
          <a:bodyPr/>
          <a:lstStyle/>
          <a:p>
            <a:r>
              <a:t>FPGA加速</a:t>
            </a:r>
          </a:p>
        </p:txBody>
      </p:sp>
      <p:sp>
        <p:nvSpPr>
          <p:cNvPr id="6" name="Content Placeholder 5"/>
          <p:cNvSpPr>
            <a:spLocks noGrp="1"/>
          </p:cNvSpPr>
          <p:nvPr>
            <p:ph sz="half" idx="4"/>
          </p:nvPr>
        </p:nvSpPr>
        <p:spPr/>
        <p:txBody>
          <a:bodyPr/>
          <a:lstStyle/>
          <a:p>
            <a:r>
              <a:t>1.FPGA（现场可编程门阵列）可根据具体需求进行定制，实现更高效的硬件加速。</a:t>
            </a:r>
          </a:p>
          <a:p>
            <a:r>
              <a:t>2.FPGA加速在生物信息学中的应用包括基因测序、蛋白质结构预测等。</a:t>
            </a:r>
          </a:p>
          <a:p>
            <a:r>
              <a:t>3.通过优化算法和硬件设计，FPGA加速可以进一步提升计算性能和能效比。</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常见硬件加速技术</a:t>
            </a:r>
          </a:p>
        </p:txBody>
      </p:sp>
      <p:sp>
        <p:nvSpPr>
          <p:cNvPr id="3" name="Text Placeholder 2"/>
          <p:cNvSpPr>
            <a:spLocks noGrp="1"/>
          </p:cNvSpPr>
          <p:nvPr>
            <p:ph type="body" idx="1"/>
          </p:nvPr>
        </p:nvSpPr>
        <p:spPr/>
        <p:txBody>
          <a:bodyPr/>
          <a:lstStyle/>
          <a:p>
            <a:r>
              <a:t>ASIC加速</a:t>
            </a:r>
          </a:p>
        </p:txBody>
      </p:sp>
      <p:sp>
        <p:nvSpPr>
          <p:cNvPr id="4" name="Content Placeholder 3"/>
          <p:cNvSpPr>
            <a:spLocks noGrp="1"/>
          </p:cNvSpPr>
          <p:nvPr>
            <p:ph sz="half" idx="2"/>
          </p:nvPr>
        </p:nvSpPr>
        <p:spPr/>
        <p:txBody>
          <a:bodyPr/>
          <a:lstStyle/>
          <a:p>
            <a:r>
              <a:t>1.ASIC（应用特定集成电路）是针对特定应用定制的芯片，具有高性能和低功耗的优势。</a:t>
            </a:r>
          </a:p>
          <a:p>
            <a:r>
              <a:t>2.ASIC加速在生物信息学中的应用包括基因表达分析、遗传变异检测等。</a:t>
            </a:r>
          </a:p>
          <a:p>
            <a:r>
              <a:t>3.随着技术的不断发展，ASIC芯片的设计和优化将进一步提升生物信息学计算效率。</a:t>
            </a:r>
          </a:p>
          <a:p/>
        </p:txBody>
      </p:sp>
      <p:sp>
        <p:nvSpPr>
          <p:cNvPr id="5" name="Text Placeholder 4"/>
          <p:cNvSpPr>
            <a:spLocks noGrp="1"/>
          </p:cNvSpPr>
          <p:nvPr>
            <p:ph type="body" idx="3"/>
          </p:nvPr>
        </p:nvSpPr>
        <p:spPr/>
        <p:txBody>
          <a:bodyPr/>
          <a:lstStyle/>
          <a:p>
            <a:r>
              <a:t>并行计算</a:t>
            </a:r>
          </a:p>
        </p:txBody>
      </p:sp>
      <p:sp>
        <p:nvSpPr>
          <p:cNvPr id="6" name="Content Placeholder 5"/>
          <p:cNvSpPr>
            <a:spLocks noGrp="1"/>
          </p:cNvSpPr>
          <p:nvPr>
            <p:ph sz="half" idx="4"/>
          </p:nvPr>
        </p:nvSpPr>
        <p:spPr/>
        <p:txBody>
          <a:bodyPr/>
          <a:lstStyle/>
          <a:p>
            <a:r>
              <a:t>1.并行计算利用多个计算节点同时进行计算，大幅提高计算速度。</a:t>
            </a:r>
          </a:p>
          <a:p>
            <a:r>
              <a:t>2.MPI、OpenMP等并行计算框架可用于生物信息学应用的开发和优化。</a:t>
            </a:r>
          </a:p>
          <a:p>
            <a:r>
              <a:t>3.并行计算在大规模生物信息学数据分析、基因组学等领域得到广泛应用。</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https://d.book118.com/636221222124010034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生物信息学简介</vt:lpstr>
      <vt:lpstr> 生物信息学简介</vt:lpstr>
      <vt:lpstr> 生物信息学简介</vt:lpstr>
      <vt:lpstr> 生物信息学简介</vt:lpstr>
      <vt:lpstr> 硬件加速原理</vt:lpstr>
      <vt:lpstr> 硬件加速原理</vt:lpstr>
      <vt:lpstr> 硬件加速原理</vt:lpstr>
      <vt:lpstr> 生物信息学中的硬件加速</vt:lpstr>
      <vt:lpstr> 生物信息学中的硬件加速</vt:lpstr>
      <vt:lpstr> 生物信息学中的硬件加速</vt:lpstr>
      <vt:lpstr> 生物信息学中的硬件加速</vt:lpstr>
      <vt:lpstr> 常见硬件加速技术</vt:lpstr>
      <vt:lpstr> 常见硬件加速技术</vt:lpstr>
      <vt:lpstr> 常见硬件加速技术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2024-09-03T20:07:43.269</cp:lastPrinted>
  <dcterms:created xsi:type="dcterms:W3CDTF">2024-09-03T12:07:43Z</dcterms:created>
  <dcterms:modified xsi:type="dcterms:W3CDTF">2024-09-03T12:07:45Z</dcterms:modified>
</cp:coreProperties>
</file>