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D09AC-BC03-4CAD-B767-2C501EE53A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610B1-4587-44E8-8203-157EE130B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F309B2-CDDC-4700-9E93-83CF1BAD8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86C55F-5CA1-40D8-8876-ADBBD667A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C1D799-1510-4715-A6FC-2DC3736C10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9B7BC3-705E-4FDC-9EA5-19B8805C07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29380B-7591-42ED-8C15-83A844DAD5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AE93E-8438-419C-AB2E-48B90480E0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EC7EC-5A2D-477F-B315-D132F00939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5A019-2272-41B7-9256-5A0C4DBC0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E9E768-AC38-4667-A6B4-4E9CA6093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2214322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敏感肌肤的护理课件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敏感肌肤的概述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敏感肌肤的日常护理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敏感肌肤的特别护理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敏感肌肤的饮食与生活习惯建议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敏感肌肤的常见误区与解答</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敏感肌肤的概述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敏感肌肤是指皮肤对外界刺激的过度反应，通常表现为皮肤发红、刺痛、瘙痒等症状。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敏感肌肤的形成原因比较复杂，可能与遗传、环境、生活习惯等多种因素有关。</a:t>
            </a:r>
          </a:p>
        </p:txBody>
      </p:sp>
      <p:pic>
        <p:nvPicPr>
          <p:cNvPr id="6" name="Picture 6"/>
          <p:cNvPicPr>
            <a:picLocks noChangeAspect="1"/>
          </p:cNvPicPr>
          <p:nvPr/>
        </p:nvPicPr>
        <p:blipFill>
          <a:blip r:embed="rId2"/>
          <a:srcRect t="31266" b="312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2296" b="2229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敏感肌肤的症状包括皮肤紧绷、灼热感、刺痛感、瘙痒感等，严重时可能出现红肿、丘疹、水疱等症状。</a:t>
            </a:r>
          </a:p>
        </p:txBody>
      </p:sp>
      <p:pic>
        <p:nvPicPr>
          <p:cNvPr id="10" name="Picture 10"/>
          <p:cNvPicPr>
            <a:picLocks noChangeAspect="1"/>
          </p:cNvPicPr>
          <p:nvPr/>
        </p:nvPicPr>
        <p:blipFill>
          <a:blip r:embed="rId4"/>
          <a:srcRect l="5822" r="582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敏感肌肤的定义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822" b="168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敏感肌肤的成因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遗传因素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敏感肌肤具有一定的遗传倾向，家族中有过敏史的人更容易出现敏感肌肤。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环境污染、气候变化、紫外线等环境因素也可能导致敏感肌肤的出现。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生活习惯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不正确的护肤方式、过度清洁、长期使用含有刺激性成分的化妆品等生活习惯因素也可能引发敏感肌肤。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539" r="155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115" r="191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敏感肌肤的症状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敏感肌肤的皮肤容易出现发红的现象，尤其是在受到外界刺激时。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敏感肌肤的皮肤常常会有灼热感，尤其是在使用化妆品或受到阳光照射后。</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敏感肌肤的皮肤容易感到刺痛，尤其是在使用化妆品或受到外界刺激时。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敏感肌肤的皮肤容易出现瘙痒感，有时会伴有红色丘疹或水疱等症状。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皮肤发红</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灼热感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刺痛感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瘙痒感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敏感肌肤的日常护理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选用温和的洁面产品，避免使用含有酒精、皂基等刺激性成分的洁面产品。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温和清洁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温水洗脸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轻柔按摩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6042" b="6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使用温水洗脸，避免过冷或过热的水刺激皮肤。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在洗脸时轻柔按摩脸部，促进血液循环，帮助清洁毛孔。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温和清洁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定期做保湿面膜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定期做保湿面膜，增强皮肤的水分保持能力。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注意多喝水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保持充足的水分摄入，有助于皮肤保持湿润。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选择温和的保湿产品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选用不含酒精、香料等刺激性成分的保湿产品。</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保湿滋润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333" b="3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戴帽子、太阳镜等防护用品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在户外活动时，戴帽子、太阳镜等防护用品，减少紫外线对皮肤的伤害。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选用高倍数防晒霜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选用SPF30及以上的防晒霜，并定期补涂。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避免在阳光强烈时外出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尽量避免在阳光最强烈的时间段外出，如上午10点到下午4点。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防晒保护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避免使用含有酒精、香料等刺激性成分的化妆品。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避免使用刺激性化妆品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减少去角质的频率和力度，以免破坏皮肤的天然屏障。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少去角质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避免长时间用热水洗脸，以免过度剥夺皮肤表面的油脂，导致皮肤干燥、瘙痒。</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避免长时间热水洗脸</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减少刺激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敏感肌肤的特别护理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https://d.book118.com/636222143221010034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2024-09-04T07:54:48.596</cp:lastPrinted>
  <dcterms:created xsi:type="dcterms:W3CDTF">2024-09-03T23:54:48Z</dcterms:created>
  <dcterms:modified xsi:type="dcterms:W3CDTF">2024-09-03T23:54:50Z</dcterms:modified>
</cp:coreProperties>
</file>