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C24D5-54C6-4A37-9BE4-B027C373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7BCDB-01EB-4228-9A9E-8CCAFEBB8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1D908-1027-404A-8100-0DB523871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52D57-02A2-460C-8F64-ED786CEB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AE9BA-2A3E-4C94-89D1-BB9C1295E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3F90F-10CF-4373-AB0D-C269147A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86AF02-11EF-4BB7-9AF2-E10E43D6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626CC-234C-49E7-A7A8-4698BB5F8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3BCE9-8675-4CDB-A1F8-EF34903F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FEEE9-7CB3-4B64-9ADA-EECCB5C8E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33272-3B84-4901-932C-6D295F50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3040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人教版土地资源教材解读\n## 1.土地资源概述及重要性\n### 1.1土地资源的定义与分类\n### 1.2土地资源在国民经济中的作用\n### 1.3土地资源保护与可持续发展\n## 2.土地资源分布特点及影响因素\n### 2.1土地资源分布的全球特点\n### 2.2中国土地资源分布特点\n### 2.3影响土地资源分布的自然与社会因素\n## 3.土地资源开发利用现状及问题\n### 3.1土地资源开发利用的现状\n### 3.2土地资源开发利用中的主要问题\n### 3.3土地资源可持续开发利用策略\n## 4.土地资源保护政策与措施\n### 4.1土地资源保护政策的目的与意义\n### 4.2土地资源保护的主要措施\n### 4.3土地资源保护政策的实施与效果评估\n## 5.土地资源管理实践案例\n### 5.1国内外土地资源管理成功案例\n### 5.2土地资源管理实践中的经验与教训\n### 5.3土地资源管理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新版人教版土地资源教材解读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土地资源概述及重要性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7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7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土地资源的定义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土地资源是指地球表面可供人类利用的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等自然资源的总称。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土地资源包括耕地、林地、草地、水域、沙漠、戈壁等，具有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多样性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可再生性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17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土地资源的分类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根据土地的自然属性，土地资源可分为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土壤资源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水资源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生物资源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根据土地的经济属性，土地资源可分为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农业用地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建设用地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未利用地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</p:grpSp>
        <p:grpSp>
          <p:nvGrpSpPr>
            <p:cNvPr id="18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8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土地资源的特点</a:t>
                </a:r>
                <a:endParaRPr/>
              </a:p>
            </p:txBody>
          </p:sp>
          <p:sp>
            <p:nvSpPr>
              <p:cNvPr id="18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有限性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，即地球表面的土地资源总量是有限的。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，即不同地区的土地资源类型和数量存在差异。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可更新性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，即通过合理的开发利用和保护，土地资源可以逐步恢复和更新。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土地资源是农业生产的基础</a:t>
                </a:r>
                <a:endParaRPr/>
              </a:p>
            </p:txBody>
          </p:sp>
          <p:sp>
            <p:nvSpPr>
              <p:cNvPr id="1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农业生产离不开土地，土地资源的质量和数量直接影响到农业生产的水平。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土地资源为农作物生长提供空间，保障粮食、蔬菜、肉类等农产品的供给。</a:t>
                </a:r>
                <a:endParaRPr/>
              </a:p>
            </p:txBody>
          </p:sp>
        </p:grpSp>
        <p:grpSp>
          <p:nvGrpSpPr>
            <p:cNvPr id="1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土地资源是城市建设的基础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城市建设需要占用土地，土地资源的合理利用和规划对于城市的发展具有重要意义。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土地资源为城市基础设施、工业、商业、住宅等提供空间，满足城市居民的生活和生产需求。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土地资源是经济发展的基础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土地资源是国民经济发展的基石，土地资源的合理利用对于经济的持续增长具有重要意义。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土地资源为产业发展提供空间，促进产业结构优化和升级。</a:t>
                </a:r>
                <a:endParaRPr/>
              </a:p>
            </p:txBody>
          </p:sp>
        </p:grpSp>
      </p:grpSp>
      <p:pic>
        <p:nvPicPr>
          <p:cNvPr id="2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土地资源在国民经济中的作用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土地资源保护的重要性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土地资源保护是保障国家粮食安全、生态安全和经济社会可持续发展的需要。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土地资源保护有利于提高土地资源的利用效率，防止土地资源浪费和破坏。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土地资源保护的目标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保护土地资源的数量和质量，确保土地资源的可持续利用。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保护生态环境，维护生物多样性，促进生态系统的稳定和恢复。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土地资源保护的政策与措施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制定和实施土地资源保护法律法规，规范土地资源的开发利用和保护行为。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开展土地资源调查与评价，掌握土地资源状况，为土地资源保护提供科学依据。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推广土地资源的节约、集约和循环利用，提高土地资源利用效率。</a:t>
            </a:r>
            <a:endParaRPr/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土地资源保护与可持续发展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土地资源分布特点及影响因素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土地资源分布的不均衡性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土地资源在全球分布不均衡，亚洲、非洲和拉丁美洲的土地资源较为丰富，而欧洲和北美的土地资源相对较少。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同一地区的土地资源类型和数量也存在差异，如中国的南方地区以水稻土为主，北方地区以旱作土为主。</a:t>
                </a:r>
                <a:endParaRPr/>
              </a:p>
            </p:txBody>
          </p:sp>
        </p:grpSp>
        <p:grpSp>
          <p:nvGrpSpPr>
            <p:cNvPr id="22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土地资源分布的规律性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土地资源分布受到纬度、气候、地形、水文等多种因素的影响，具有一定的规律性。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纬度地带性：从赤道向两极，土地资源类型和数量逐渐减少。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气候地带性：从热带向温带、寒带过渡，土地资源类型和数量发生变化。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地形地带性：在山区、平原、盆地等地形条件下，土地资源类型和数量存在差异。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土地资源分布的全球特点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中国土地资源分布的概况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中国土地资源总量丰富，但人均土地资源较少，土地资源分布不均衡。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中国土地资源类型多样，包括耕地、林地、草地、水域等，其中耕地和林地占比较大。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中国土地资源分布的特点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东部地区土地资源较为丰富，西部地区土地资源较为贫瘠。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南北方向上，南方地区土地资源类型多样，北方地区土地资源以旱作土为主。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垂直方向上，随着海拔的升高，土地资源类型和数量逐渐减少。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中国土地资源分布特点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纬度：不同纬度地区的热量和降水量不同，影响土地资源的分布。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气候：气候类型和降水量直接影响土地资源的类型和数量。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地形：地形地貌影响土地资源的分布和利用。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水文：水文条件影响土地资源的类型和数量，如河流、湖泊等水域资源。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自然因素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人口：人口数量、分布和消费水平影响土地资源的开发利用和保护。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经济发展：经济发展水平、产业结构和科技进步影响土地资源的利用方式和效率。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政策与法规：国家政策和法规对土地资源的开发利用和保护具有指导和约束作用。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影响土地资源分布的自然与社会因素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土地资源开发利用现状及问题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土地资源开发利用的成就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中国农业生产取得了显著成果，粮食产量稳定增长，基本满足了国家粮食需求。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城市建设取得了较大进展，城市规模不断扩大，基础设施建设逐步完善。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土地资源利用效率不断提高，节约、集约和循环利用土地资源的意识逐渐增强。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土地资源开发利用的问题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土地资源开发利用过度，导致土地资源质量下降和生态环境恶化。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土地资源利用结构不合理，部分地区和行业土地闲置和资源浪费现象严重。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土地资源管理不善，法律法规执行不到位，土地资源开发利用存在无序和混乱现象。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土地资源开发利用的现状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https://d.book118.com/636223040033010054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新版人教版土地资源教材解读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2024-09-21T05:08:06.461</cp:lastPrinted>
  <dcterms:created xsi:type="dcterms:W3CDTF">2024-09-20T21:08:06Z</dcterms:created>
  <dcterms:modified xsi:type="dcterms:W3CDTF">2024-09-20T21:08:08Z</dcterms:modified>
</cp:coreProperties>
</file>