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E7281-F53D-4D00-ADEE-D92968BEB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8BEE0-6EBC-4A37-8394-3449560A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95D94-FE93-48FB-AB24-15AACCB5D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B08A7-B27A-4946-9CBC-2D581F956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1914E-98AF-4A91-8660-5F95B542F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CDA49-80E1-46A3-8660-C4DC89DBC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9CBC5-FDF0-4801-A95E-9FCB8091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EED55-2F8E-43C9-BF6C-9783CF085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7181A-C1E8-4A36-B6B7-16ACB3D78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540B-7B6C-4A9E-830A-7D919D9B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8D569-27AA-4A9A-8BD5-8904E694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23125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乡镇上半年创建省级运动休闲乡镇工作安排与下一步工作计划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工作考核与评估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工作安排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创建省级运动休闲乡镇，提升乡镇整体形象和知名度。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完善运动休闲设施，提升服务水平，加强品牌宣传。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建设多功能运动场、健身步道、户外拓展基地等运动休闲设施；提高服务人员素质，加强服务质量管理；策划和组织各类运动休闲活动，吸引游客参与。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具体任务包括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调查研究和规划设计。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建设和完善运动休闲设施。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提升服务水平，加强品牌宣传。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持续改进和优化，确保长期发展。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完成调查研究和规划设计，启动设施建设。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2023年上半年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完成设施建设，提升服务水平，加强品牌宣传。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2023年下半年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持续改进和优化，确保长期发展。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后续每年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根据工作需要，明确各岗位人员职责，确保工作有序进行。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定期组织人员参加培训，提高业务能力和综合素质，以适应工作需求。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加强团队协作，提高工作效率，形成良好的工作氛围。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1" b="2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场地设施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合理规划运动场地、休闲设施等，满足不同需求。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确保所需物资充足，保证工作顺利进行。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定期对场地设施进行检查维护，确保其正常运行。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根据工作计划，制定详细预算，合理分配资金。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资金使用监管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资金效益评估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建立严格的资金使用监管制度，确保资金使用合法、合规。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对资金使用效益进行评估，为后续工作提供参考。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责任分工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https://d.book118.com/636223125121010045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2024-09-14T06:21:16.528</cp:lastPrinted>
  <dcterms:created xsi:type="dcterms:W3CDTF">2024-09-13T22:21:16Z</dcterms:created>
  <dcterms:modified xsi:type="dcterms:W3CDTF">2024-09-13T22:21:18Z</dcterms:modified>
</cp:coreProperties>
</file>