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71E0A-839B-46A6-A4D3-8277A81AA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82279-D323-44C7-B43B-52E3E4CB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75C4D-0942-45D1-9EE4-81E3258A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1F450-49E6-4F90-80A3-A4F52F98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BDFF1-E978-47CF-939D-97B644B2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5D625-D56E-45AC-86E5-4F394382D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685BC-7CF5-4AF7-BAD7-668EAAD48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E110F-310E-4D12-8A70-DB91416A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E32B4-8F70-450E-A9A6-B907221F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E4B40-1092-4D53-B8B8-72C0C8FE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21D6-2445-4D09-8118-041AA631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402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封喉病人护理PPT\n## 1.封喉病人的基本概念与病因\n### 1.1封喉病的定义与分类\n### 1.2封喉病的发病原因及危险因素\n### 1.3封喉病的症状与临床表现\n## 2.封喉病人的诊断与评估\n### 2.1封喉病的诊断标准与方法\n### 2.2封喉病人的病情评估与分级\n### 2.3封喉病诊断中的注意事项与误诊防范\n## 3.封喉病人的护理原则与方法\n### 3.1封喉病人的一般护理措施\n### 3.2封喉病人的药物治疗与护理\n### 3.3封喉病人的并发症预防与护理\n## 4.封喉病人的心理护理与康复\n### 4.1封喉病人的心理特点与需求\n### 4.2封喉病人的心理护理策略与方法\n### 4.3封喉病人的康复训练与指导\n## 5.封喉病人的健康教育与健康促进\n### 5.1封喉病人的健康教育内容与方法\n### 5.2封喉病人的生活方式调整与改善\n### 5.3封喉病人的社会支持与资源整合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封喉病人护理PPT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封喉病人的基本概念与病因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封喉病是指喉部受到外部损伤或疾病影响，导致喉部功能障碍的病症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外部损伤：如喉部骨折、喉部切割伤等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疾病影响：如喉炎、喉癌等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封喉病可分为急性和慢性两种类型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急性封喉病：如急性喉炎、急性喉梗阻等，病程较短，症状较重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慢性封喉病：如慢性喉炎、喉癌等，病程较长，症状较轻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封喉病的定义与分类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外部损伤：如交通事故、工伤、暴力事件等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疾病影响：如上呼吸道感染、过敏反应、喉部肿瘤等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长期吸烟、饮酒：刺激喉部黏膜，增加患病风险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职业暴露：如接触有害物质、噪音等，影响喉部健康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免疫功能低下：如患有艾滋病、糖尿病等，易感染喉部疾病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喉部疼痛、肿胀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声音嘶哑、失声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呼吸困难、窒息感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喉部黏膜红肿、溃疡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声带水肿、声带麻痹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颈部淋巴结肿大、压痛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封喉病的症状与临床表现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封喉病人的诊断与评估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辅助检查：如喉镜检查、喉部X光片、CT等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观察喉部黏膜、声带、会厌等结构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听诊喉部呼吸音、声音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辅助检查：如喉镜检查、喉部X光片、CT等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根据症状、体征、辅助检查结果进行评估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评估喉部功能障碍程度、呼吸困难程度等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轻度：症状较轻，喉部功能障碍程度较轻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中度：症状较重，喉部功能障碍程度较重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重度：症状严重，喉部功能障碍程度严重，可能出现窒息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封喉病人的病情评估与分级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封喉病诊断中的注意事项与误诊防范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详细询问病史，了解发病原因、病程等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认真进行体格检查，观察喉部黏膜、声带等结构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合理安排辅助检查，如喉镜检查、喉部X光片、CT等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误诊防范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提高诊断水平，熟悉封喉病的各种临床表现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注意与其他疾病的鉴别诊断，如喉炎、喉癌等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对于可疑病例，及时进行会诊、转诊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封喉病人的护理原则与方法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病室环境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保持空气流通，避免空气污浊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调整温度、湿度，保持舒适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体位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半卧位，减轻喉部压力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避免颈部过度前屈，以免加重症状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给予流质或半流质饮食，避免粗糙、辛辣食物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多喝水，保持口腔湿润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封喉病人的一般护理措施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https://d.book118.com/636224021222010051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封喉病人护理PPT</vt:lpstr>
      <vt:lpstr>封喉病人的基本概念与病因</vt:lpstr>
      <vt:lpstr>PowerPoint Presentation</vt:lpstr>
      <vt:lpstr>PowerPoint Presentation</vt:lpstr>
      <vt:lpstr>PowerPoint Presentation</vt:lpstr>
      <vt:lpstr>封喉病人的诊断与评估</vt:lpstr>
      <vt:lpstr>PowerPoint Presentation</vt:lpstr>
      <vt:lpstr>PowerPoint Presentation</vt:lpstr>
      <vt:lpstr>PowerPoint Presentation</vt:lpstr>
      <vt:lpstr>封喉病人的护理原则与方法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2024-09-17T21:12:16.585</cp:lastPrinted>
  <dcterms:created xsi:type="dcterms:W3CDTF">2024-09-17T13:12:16Z</dcterms:created>
  <dcterms:modified xsi:type="dcterms:W3CDTF">2024-09-17T13:12:18Z</dcterms:modified>
</cp:coreProperties>
</file>