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E83A-7ED7-44AC-90C7-3E514570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8C6A9-9F9C-482D-80DD-A7A3121EC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601E4-5F77-409C-A7F4-92F84A91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D642A-F4ED-47C9-A338-DB6577E02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D1C57-7AA2-42CF-9354-3D52274F8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57807-61DC-4595-BE5A-7391FA14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BEAFF-31BC-453A-BE40-E01853E2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9F29E-7381-4EB7-815E-BB9FF64D0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93F7F-5D86-4C8A-B989-1326A086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ABDA7-B8F6-42F5-A141-5B0B7BEB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4B30E-324E-4C01-A041-FB5AAB32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413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41.培训的领导力发展和塑造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培训在领导力发展中的作用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领导力培训课程设计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领导力培训实施过程管理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评估领导力培训效果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未来领导力发展趋势及挑战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领导力在组织和个人层面都具有重要意义。对于组织而言，领导力能够激发员工潜力、提高团队凝聚力、促进组织创新和发展；对于个人而言，领导力能够提升个人影响力、增强自信心、实现个人价值。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领导力是指一种能够激发团队成员热情、引导团队目标实现、推动组织变革的能力。领导力不仅仅局限于管理者，每个员工都可以发挥领导力，带领团队朝着共同目标前进。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领导力是团队管理成功的关键因素之一。优秀的领导者能够激发团队成员的积极性和创造力，建立互信和合作关系，推动团队高效运转。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团队管理需要领导者具备一系列领导力素质，如沟通能力、决策能力、协调能力、创新能力等。领导者需要在团队管理中不断发挥领导力，带领团队克服挑战、实现目标。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领导力对团队管理的影响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团队管理对领导力的要求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领导力与团队管理关系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数字化领导力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随着数字化时代的到来，领导力发展也呈现出数字化趋势。领导者需要掌握数字技能和数据思维，运用数字化工具推动组织变革和创新。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柔性领导力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柔性领导力强调领导者需要具备适应性和灵活性，能够应对不断变化的环境和挑战。柔性领导者注重员工参与和授权，激发员工创造力和创新精神。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共创式领导力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共创式领导力是一种新兴的领导力理念，强调领导者与员工共同创造组织未来。共创式领导者注重员工参与和合作，通过与员工共同制定目标、解决问题，实现组织和个人共同成长。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跨文化领导力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全球化背景下，跨文化领导力成为重要趋势。领导者需要具备跨文化沟通和协作能力，尊重多元文化，推动组织在全球化竞争中取得成功。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培训在领导力发展中的作用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通过培训，个人可以更深入地了解自己的优点、缺点、价值观和目标，从而更好地发挥自身潜力。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培训可以提供专业知识和技能的学习机会，帮助个人在特定领域内取得进步。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培养学习能力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培训过程中的学习方法和技巧可以应用于日常工作中，提高个人的学习效率和效果。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586" b="1558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培训中的团队建设活动可以促进团队成员之间的信任、沟通和协作，从而提高整个团队的效率和绩效。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培训可以提供有效的沟通技巧和工具，帮助个人更好地与同事、客户和合作伙伴进行沟通和交流。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通过培训中的角色扮演、案例分析和模拟演练等活动，个人可以学习和掌握领导技巧和方法，提升自己的领导能力。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培养团队协作精神与沟通能力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4" b="104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激发创新思维与解决问题能力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培训中的创新思维训练可以帮助个人打破思维定势，探索新的想法和解决方案。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提高解决问题能力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培训中的问题解决技巧和方法可以帮助个人更好地分析和解决问题，提高工作效率和质量。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培养决策能力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通过培训中的决策模拟和案例分析等活动，个人可以学习和掌握决策技巧和方法，提高自己的决策能力和准确性。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领导力培训课程设计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分析培训需求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通过调研、访谈、问卷等方式，了解学员对领导力的认知、需求和期望，为课程设计提供依据。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设计培训内容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根据培训目标和需求，设计针对性强的课程内容，包括理论讲解、案例分析、实践演练等。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确定领导力发展目标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根据组织战略和岗位要求，明确领导力发展的具体目标，如提升沟通能力、团队协作能力、决策能力等。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选择适合的培训形式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根据学员特点和培训内容，选择适合的培训形式，如线上课程、线下培训、工作坊等。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评估学员水平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通过测评、面试等方式，了解学员的领导力水平和发展潜力，为制定个性化培训方案提供依据。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制定个性化发展计划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根据学员评估结果，为其制定个性化的领导力发展计划，明确发展重点和时间表。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制定个性化培训方案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https://d.book118.com/636224135111010101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2024-09-25T21:00:29.915</cp:lastPrinted>
  <dcterms:created xsi:type="dcterms:W3CDTF">2024-09-25T13:00:29Z</dcterms:created>
  <dcterms:modified xsi:type="dcterms:W3CDTF">2024-09-25T13:00:32Z</dcterms:modified>
</cp:coreProperties>
</file>