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E5A35-6E96-4602-8123-D7DEABCB8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6453A-4341-451F-A314-D6EBC154F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548E8-8BB3-435A-8407-F03728046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8E276-BAB5-4322-80D2-D31BCCFFD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E7493E-182B-4730-B6B7-6259ED8E6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6D7061-B1C9-4858-9539-B8137555A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28BA5-FEF2-4C05-85A2-C351758F6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7275BF-8595-4390-8B0F-FA3AF9B39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40B3F-263B-4B23-80A5-282040B6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D40A7-614C-4A70-9AEF-891B2F2E9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2CBAD-46E4-4179-9507-CF35EFF2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24151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智慧农业解决方案的农业机械化与智能化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农业机械化在智慧农业中的应用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农业智能化在智慧农业中的应用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智慧农业解决方案的构成与实施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智慧农业解决方案的效益评估与推广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指利用物联网、大数据、人工智能等现代信息技术，对农业生产、经营、管理、服务等各环节进行智能化改造，实现农业生产精准化、农业经营网络化、农业管理数字化和农业服务在线化的一种新型农业形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政策的推动，智慧农业将呈现以下发展趋势：一是农业生产智能化水平不断提高，实现精准化种植和养殖；二是农业经营网络化程度不断加深，实现农产品产销对接和优化配置；三是农业管理数字化不断推进，实现农业资源高效利用和生态环境保护；四是农业服务在线化不断完善，实现农业科技普及和农民技能提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通过智能化技术的应用，实现农业生产过程的自动化和精准化，提高生产效率和产量。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通过大数据分析和预测，实现农业资源的优化配置和高效利用，降低生产成本和资源浪费。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优化农业资源配置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通过物联网技术的应用，实现农产品生产、加工、运输等环节的全程监控和追溯，保障农产品质量与安全。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提升农产品质量与安全水平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通过智慧农业技术的推广和应用，实现农业生产与生态环境的协调发展，推动农业可持续发展。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促进农业可持续发展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智慧农业对农业现代化的意义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近年来，我国智慧农业发展迅速，政府出台了一系列政策措施推动智慧农业发展。目前，我国已经在农业物联网、农业大数据、智能农机装备等领域取得了一定成果，并在一些地区开展了智慧农业示范工程建设。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智慧农业发展方面起步较早，已经形成了较为成熟的智慧农业技术体系和应用模式。例如，美国利用先进的物联网和大数据技术，实现了农业生产全过程的智能化管理和精准化决策；欧洲一些国家则注重发展智能农机装备和精准农业技术，提高农业生产效率和资源利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国内外智慧农业发展现状及对比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农业机械化在智慧农业中的应用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农业机械化是指运用先进适用的农业机械装备农业，改善农业生产经营条件，不断提高农业的生产技术水平和经济效益、生态效益的过程。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农业机械化是现代农业的重要物质基础，是实现农业现代化的重要内容和标志。它能够提高农业生产效率，减轻农民劳动强度，促进农业可持续发展。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农业机械化的基本概念与原理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植保机械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植保机械用于农作物的病虫害防治和除草等作业，能够减少农药用量、提高防治效果。其特点是喷雾均匀、效率高、节省农药。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拖拉机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拖拉机是农业生产中最常用的动力机械，具有牵引、驱动和运输等多种功能。其特点是功率大、效率高、适应性强。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耕整机械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耕整机械主要用于农田的耕翻、平整和深松等作业，能够改善土壤结构，提高土壤肥力和蓄水能力。其特点是作业效率高、效果好。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播种机械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播种机械用于农作物的播种作业，能够实现精量播种、提高播种质量和效率。其特点是播种均匀、深浅一致、节省种子。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农业机械化的主要类型及特点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精准农业是运用现代信息技术和农业机械化技术，对农业生产进行精细化管理的现代农业模式。通过精准施肥、精准用药等措施，实现农作物的高产、优质和高效。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是一种能够自主完成农业生产任务的智能机器人。它们可以代替人类进行繁重、危险的农业生产劳动，提高生产效率和安全性。例如，采摘机器人可以自主识别果实并精确采摘，减少人力成本和提高采摘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是将物联网技术应用于农业生产中，通过传感器、控制器等设备对农业生产环境进行实时监测和调控的系统。它可以实现农业生产环境的智能化管理，提高生产效率和农产品质量。例如，通过物联网技术对温室大棚进行智能化管理，可以精确控制温度、湿度和光照等环境因素，为农作物生长创造最佳条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精准农业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农业机器人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农业物联网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农业机械化在智慧农业中的实践案例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农业智能化在智慧农业中的应用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农业智能化是指利用先进的计算机视觉、机器学习、大数据等技术，对农业生产全过程进行智能化感知、分析、决策和控制，实现农业生产的高效、精准和可持续发展。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农业智能化基于传感器、物联网、云计算等技术，构建农业生产全过程的数字化、网络化、智能化平台，通过数据分析和挖掘，为农业生产提供科学决策支持，实现农业生产的精细化、自动化和智能化。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农业智能化的基本原理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农业智能化的基本概念与原理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包括传感器技术、物联网技术、云计算技术、大数据技术、人工智能技术等。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农业智能化的应用领域广泛，包括智能农机装备、精准种植、精准养殖、智能温室、农业物联网等。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农业智能化的主要技术及应用领域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https://d.book118.com/636224151120010040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2024-09-06T22:20:24.718</cp:lastPrinted>
  <dcterms:created xsi:type="dcterms:W3CDTF">2024-09-06T14:20:24Z</dcterms:created>
  <dcterms:modified xsi:type="dcterms:W3CDTF">2024-09-06T14:20:26Z</dcterms:modified>
</cp:coreProperties>
</file>