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1EBBA-2E5F-49AF-AEC0-9727E99D7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2FD73-4167-4A8B-9F76-E94C9281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5DC10-1C0A-4AA4-8510-DD294FC6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FABF5-352C-4FCF-A17E-B9E8B0DF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1A16C-6DFE-4217-9E07-60D894942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3A39D-C823-47B1-BF32-A534E5AAA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2492D-59CC-4170-9266-0A498836A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0B3BC-6F45-442C-8BA6-3DC86468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48E69-A6C0-40A4-AC08-78C82A417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E4F51-7B69-44A3-A9BF-F6C50A2A1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A01FC-BB02-4CB4-975D-61314AD6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2513315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《糖尿病急性并发症》PPT课件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糖尿病急性并发症概述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高血糖高渗综合征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糖尿病乳酸酸中毒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糖尿病急性并发症概述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66" r="284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66" r="284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糖尿病急性并发症是指由糖尿病引起的急性代谢紊乱，包括糖尿病酮症酸中毒、高渗高血糖综合征、糖尿病乳酸性酸中毒等。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根据发病机制和临床表现，糖尿病急性并发症可分为感染性并发症、代谢性并发症、神经性并发症等。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糖尿病患者胰岛素分泌不足或缺乏，导致糖、脂肪和蛋白质代谢紊乱。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糖尿病患者免疫力低下，容易感染各种病原体，如细菌、病毒等。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摄入过多高糖、高脂肪食物，导致血糖急剧升高。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如手术、创伤、精神压力等应激因素可诱发急性并发症。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胰岛素缺乏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糖尿病急性并发症主要表现为恶心、呕吐、腹痛、脱水、呼吸困难等症状。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可能出现血压下降、心率失常、意识障碍等严重体征。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病程进展迅速，如不及时治疗，可能导致昏迷甚至死亡。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糖尿病急性并发症可引起多器官功能衰竭、电解质紊乱等严重并发症。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高血糖高渗综合征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高血糖高渗综合征是一种严重的糖尿病急性并发症，以高血糖、高血浆渗透压为特征，可导致昏迷、死亡等严重后果。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常见于老年人和长期糖尿病患者，血糖常高于33.3mmol/L，血浆渗透压升高，严重脱水，伴有不同程度的意识障碍。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高血糖高渗综合征的发病机制较为复杂，主要与胰岛素分泌不足、脱水、感染等因素有关。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常见的诱因包括急性感染、急性胃肠炎、脑血管意外、严重烧伤等应激状态，以及某些药物如糖皮质激素、利尿剂等。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31" r="17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发病机制与诱因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00" r="239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患者常出现多尿、口渴等症状，逐渐出现严重脱水、电解质紊乱、酸碱平衡失调，伴有不同程度的意识障碍，严重者可昏迷。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根据患者糖尿病病史、高血糖和高血浆渗透压等实验室检查指标，结合临床表现可作出诊断。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治疗高血糖高渗综合征的关键在于迅速补液、降低血糖和纠正电解质紊乱。对于严重患者，可能需要透析治疗。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预防高血糖高渗综合征的关键在于控制血糖、保持充足的水分摄入、避免应激状态和及时处理各种诱因。对于老年人和长期糖尿病患者，应定期监测血糖和肾功能。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治疗与预防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糖尿病酮症酸中毒是由于体内胰岛素缺乏，导致糖、脂肪和蛋白质代谢紊乱，产生大量酮体并在体内积聚而引起的急性代谢性并发症。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起病急骤，病情严重，进展迅速，如不及时治疗，可危及生命。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https://d.book118.com/636225133150010042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2024-09-10T05:32:24.362</cp:lastPrinted>
  <dcterms:created xsi:type="dcterms:W3CDTF">2024-09-09T21:32:24Z</dcterms:created>
  <dcterms:modified xsi:type="dcterms:W3CDTF">2024-09-09T21:32:26Z</dcterms:modified>
</cp:coreProperties>
</file>