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45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5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B0678-8C2E-4058-B59F-70D39348D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932E1-C565-45AD-9004-72C012F4A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B4897-1E3B-41AB-979F-CB56B037F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8B00DC-9A29-4313-919D-210C7CE98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B76B4A-37E7-4572-8BF0-065ADE3EC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21E950-9311-4E80-9A0E-9A7EB3EB7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86F145-86F6-46EF-B1D5-5CE029897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CF1275-5628-4C98-A6BC-D7C63E5B3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DCC16C-71EC-4915-BF19-D412B35CA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CD509-B309-4201-AA05-1BEF23997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B2D2B-C807-4614-88B4-C3D6F8F73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445" r:id="rId2"/>
    <p:sldLayoutId id="2147486446" r:id="rId3"/>
    <p:sldLayoutId id="2147486447" r:id="rId4"/>
    <p:sldLayoutId id="2147486448" r:id="rId5"/>
    <p:sldLayoutId id="2147486449" r:id="rId6"/>
    <p:sldLayoutId id="2147486450" r:id="rId7"/>
    <p:sldLayoutId id="2147486451" r:id="rId8"/>
    <p:sldLayoutId id="2147486452" r:id="rId9"/>
    <p:sldLayoutId id="2147486453" r:id="rId10"/>
    <p:sldLayoutId id="214748645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3012411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处方颜色分类管理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处方颜色分类管理的目的和意义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处方颜色分类管理的实施方案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处方颜色分类管理的优势和挑战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处方颜色分类管理的推广和应用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处方颜色分类管理的未来发展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处方颜色分类管理的目的和意义</a:t>
            </a:r>
            <a:endParaRPr lang="zh-CN" altLang="en-US"/>
          </a:p>
        </p:txBody>
      </p:sp>
      <p:sp>
        <p:nvSpPr>
          <p:cNvPr id="10491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提高处方管理效率</a:t>
            </a:r>
            <a:endParaRPr lang="zh-CN" altLang="en-US"/>
          </a:p>
        </p:txBody>
      </p:sp>
      <p:sp>
        <p:nvSpPr>
          <p:cNvPr id="104919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提高效率：减少查找和分类处方的时间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颜色分类：便于快速识别和管理处方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减少错误：降低因颜色混淆导致的处方错误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提高患者满意度：提高处方处理速度，减少等待时间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便于药师快速识别处方类型</a:t>
            </a:r>
            <a:endParaRPr lang="zh-CN" altLang="en-US"/>
          </a:p>
        </p:txBody>
      </p:sp>
      <p:sp>
        <p:nvSpPr>
          <p:cNvPr id="104924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提高药师工作效率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减少错误发生率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提高患者用药安全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便于药师快速查找和核对处方信息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确保患者用药安全</a:t>
            </a:r>
            <a:endParaRPr lang="zh-CN" altLang="en-US"/>
          </a:p>
        </p:txBody>
      </p:sp>
      <p:sp>
        <p:nvSpPr>
          <p:cNvPr id="1049304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有助于提高医疗机构的药品管理水平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14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有助于提高患者的用药依从性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有助于减少用药错误，确保患者用药安全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2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处方颜色分类管理有助于提高药师的工作效率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处方颜色分类管理的实施方案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处方颜色分类标准</a:t>
            </a:r>
            <a:endParaRPr lang="zh-CN" altLang="en-US"/>
          </a:p>
        </p:txBody>
      </p:sp>
      <p:sp>
        <p:nvSpPr>
          <p:cNvPr id="104945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5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红色：紧急处方，需要立即处理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6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蓝色：普通处方，可以稍后处理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6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6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黄色：特殊处方，需要特别关注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7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绿色：已处理处方，可以归档保存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处方颜色分类标识</a:t>
            </a:r>
            <a:endParaRPr lang="zh-CN" altLang="en-US"/>
          </a:p>
        </p:txBody>
      </p:sp>
      <p:sp>
        <p:nvSpPr>
          <p:cNvPr id="1049508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红色：紧急处方，需要立即处理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4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绿色：常规处方，可以按正常流程处理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蓝色：特殊处方，需要特别关注或处理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黄色：临时处方，需要临时处理或调整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2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4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黑色：已取消的处方，不再需要处理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8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白色：待处理的处方，需要进一步确认或处理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5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处方颜色分类管理流程</a:t>
            </a:r>
            <a:endParaRPr lang="zh-CN" altLang="en-US"/>
          </a:p>
        </p:txBody>
      </p:sp>
      <p:sp>
        <p:nvSpPr>
          <p:cNvPr id="1049578" name="任意多边形 20"/>
          <p:cNvSpPr/>
          <p:nvPr>
            <p:custDataLst>
              <p:tags r:id="rId2"/>
            </p:custDataLst>
          </p:nvPr>
        </p:nvSpPr>
        <p:spPr>
          <a:xfrm rot="2700000">
            <a:off x="11605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确定处方颜色分类标准：根据药物性质、剂量、剂型等因素确定颜色分类标准。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矩形 42"/>
          <p:cNvSpPr/>
          <p:nvPr>
            <p:custDataLst>
              <p:tags r:id="rId4"/>
            </p:custDataLst>
          </p:nvPr>
        </p:nvSpPr>
        <p:spPr>
          <a:xfrm>
            <a:off x="957994" y="2837551"/>
            <a:ext cx="1568086" cy="11104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4" name="任意多边形 18"/>
          <p:cNvSpPr/>
          <p:nvPr>
            <p:custDataLst>
              <p:tags r:id="rId5"/>
            </p:custDataLst>
          </p:nvPr>
        </p:nvSpPr>
        <p:spPr>
          <a:xfrm rot="5400000">
            <a:off x="333838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01535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设计处方颜色分类标签：根据颜色分类标准设计相应的标签，包括颜色、文字、图案等元素。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矩形 43"/>
          <p:cNvSpPr/>
          <p:nvPr>
            <p:custDataLst>
              <p:tags r:id="rId7"/>
            </p:custDataLst>
          </p:nvPr>
        </p:nvSpPr>
        <p:spPr>
          <a:xfrm>
            <a:off x="3135144" y="2837551"/>
            <a:ext cx="1568086" cy="11104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5148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91827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培训医护人员：对医护人员进行颜色分类管理的培训，包括颜色分类标准、标签使用等。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矩形 44"/>
          <p:cNvSpPr/>
          <p:nvPr>
            <p:custDataLst>
              <p:tags r:id="rId10"/>
            </p:custDataLst>
          </p:nvPr>
        </p:nvSpPr>
        <p:spPr>
          <a:xfrm>
            <a:off x="5312293" y="2837551"/>
            <a:ext cx="1568086" cy="11104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69201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36897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实施处方颜色分类管理：在处方开具、调配、发放等环节使用颜色分类标签，确保药物安全。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矩形 45"/>
          <p:cNvSpPr/>
          <p:nvPr>
            <p:custDataLst>
              <p:tags r:id="rId13"/>
            </p:custDataLst>
          </p:nvPr>
        </p:nvSpPr>
        <p:spPr>
          <a:xfrm>
            <a:off x="7488770" y="2837551"/>
            <a:ext cx="1568086" cy="11104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2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986983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4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54612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定期评估和改进：定期评估颜色分类管理的效果，根据实际情况进行调整和改进。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矩形 5"/>
          <p:cNvSpPr/>
          <p:nvPr>
            <p:custDataLst>
              <p:tags r:id="rId16"/>
            </p:custDataLst>
          </p:nvPr>
        </p:nvSpPr>
        <p:spPr>
          <a:xfrm>
            <a:off x="9665920" y="2837551"/>
            <a:ext cx="1568086" cy="11104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处方颜色分类管理的优势和挑战</a:t>
            </a:r>
            <a:endParaRPr lang="zh-CN" altLang="en-US"/>
          </a:p>
        </p:txBody>
      </p:sp>
      <p:sp>
        <p:nvSpPr>
          <p:cNvPr id="10496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7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提高处方管理效率</a:t>
            </a:r>
            <a:endParaRPr lang="zh-CN" altLang="en-US"/>
          </a:p>
        </p:txBody>
      </p:sp>
      <p:sp>
        <p:nvSpPr>
          <p:cNvPr id="1049726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8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0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颜色分类：通过颜色区分处方，提高查找效率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32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4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6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电子化：实现处方电子化管理，提高存储和检索效率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38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0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2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智能识别：利用AI技术进行处方识别和分类，提高准确性和效率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44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6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8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实时更新：实现处方信息的实时更新，提高工作效率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https://d.book118.com/636230124115010034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90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23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处方颜色分类管理</vt:lpstr>
      <vt:lpstr>目录</vt:lpstr>
      <vt:lpstr>处方颜色分类管理的目的和意义</vt:lpstr>
      <vt:lpstr>提高处方管理效率</vt:lpstr>
      <vt:lpstr>便于药师快速识别处方类型</vt:lpstr>
      <vt:lpstr>确保患者用药安全</vt:lpstr>
      <vt:lpstr>处方颜色分类管理的实施方案</vt:lpstr>
      <vt:lpstr>处方颜色分类标准</vt:lpstr>
      <vt:lpstr>处方颜色分类标识</vt:lpstr>
      <vt:lpstr>处方颜色分类管理流程</vt:lpstr>
      <vt:lpstr>处方颜色分类管理的优势和挑战</vt:lpstr>
      <vt:lpstr>提高处方管理效率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2024-09-03T16:20:36.565</cp:lastPrinted>
  <dcterms:created xsi:type="dcterms:W3CDTF">2024-09-03T08:20:36Z</dcterms:created>
  <dcterms:modified xsi:type="dcterms:W3CDTF">2024-09-03T08:20:38Z</dcterms:modified>
</cp:coreProperties>
</file>