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9C28-9965-4C2A-ACCC-1AFCB31CD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1DC44-7635-4DF4-8C2D-209CCC748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7DCD0-C0D4-45A3-A01D-8351B8C9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E7CC5-EEFC-4772-AF63-099445D6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A34C1-D739-4EAD-8B0C-6F3439C9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84213-DFA5-4D67-8A47-4D5DE3504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33B3E8-552A-4887-94B1-37AB7CC92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71977-B8A7-4431-82BA-D96ACE5A2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C49BD-7C5A-487E-865D-8B3B81E1D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2ECAB-5AE5-4FD8-B105-70DB8B1B8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8C8F9-E876-4316-AEEE-B0FF4CAC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302121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对于营销的理解与认识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数字营销与社交媒体营销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营销趋势与未来展望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营销是一种组织职能，旨在识别、预测并满足顾客的需求和期望。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营销涉及产品开发、定价、促销和分销策略的制定和执行，以实现组织的目标。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营销的核心是关系管理，旨在建立、发展、维护与顾客和其他利益相关者的长期关系。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260" r="16260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有效的营销能够更好地了解和满足客户需求，提高客户满意度和忠诚度。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9" r="1337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通过市场分析和定位，制定有针对性的营销策略，有助于企业拓展市场份额和实现增长。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成功的营销活动能够提升品牌知名度和美誉度，增强消费者对品牌的认知和信任。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455" b="64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075" b="200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营销与销售的区别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营销涉及整个组织，而销售仅关注销售活动和销售业绩。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营销更注重长期关系和顾客价值，而销售更关注短期交易和业绩目标。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营销涉及市场研究、产品开发、定价、促销和分销策略的制定和执行，而销售主要关注销售渠道和销售过程的管理。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营销策略与工具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市场细分是将整体市场划分为若干具有共同特征的子市场的过程，有助于企业更好地了解客户需求，制定针对性的营销策略。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市场细分的关键在于选择适当的细分标准，如地理、人口、心理和行为特征等，以识别不同子市场的需求和特点。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市场细分能够帮助企业发现新的市场机会，发掘潜在客户，提高市场占有率。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有效的市场细分需要企业进行充分的市场调研，了解客户需求、购买行为和竞争状况，为制定营销策略提供依据。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目标市场选择是企业根据自身资源和能力，选择一个或多个细分市场作为营销对象的过程。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企业在选择目标市场时，应考虑市场规模、消费需求、竞争态势等因素，以确定市场潜力和盈利能力。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目标市场选择需要企业评估各个细分市场的吸引力、竞争状况和发展前景，选择最适合自己的市场。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目标市场选择是企业制定营销策略的基础，有助于企业集中资源，提高市场竞争力。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定位策略是企业根据自身特点和市场环境，在消费者心中树立独特形象和地位的过程。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定位策略需要考虑企业自身的优势和特点，以及目标市场的需求和竞争状况，以制定符合自身发展的定位策略。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定位策略的实施需要企业在产品、价格、渠道和促销等方面进行协调一致的营销活动，以实现定位目标。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定位策略的目的是使企业在消费者心中形成差异化优势，提高品牌知名度和忠诚度。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产品策略关注产品的功能、质量、外观等方面，以满足消费者需求和提高竞争力。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价格策略涉及产品的定价、折扣和定价策略，以实现产品价值和市场占有率。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促销策略包括广告、公关、销售促进等手段，以提高品牌知名度、促进销售和提高市场份额。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渠道策略关注产品的分销渠道和物流配送，以确保产品能够快速、有效地到达消费者手中。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营销组合是企业为了满足目标市场需求而制定的产品、价格、渠道和促销策略的组合。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营销技巧与手段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采取措施保护品牌名称、标志、形象等知识产权，防止侵权行为。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明确品牌的核心价值和目标市场，塑造独特的品牌形象和个性。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通过广告、公关、内容营销等渠道，将品牌信息传达给目标受众，提高品牌知名度和美誉度。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不断研发新产品，满足市场需求和消费者变化。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根据目标市场的需求和竞争情况，确定产品的特点和优势。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合理搭配不同类型的产品，以满足不同消费者的需求，提高市场覆盖率。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https://d.book118.com/636230212130010052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2024-09-18T23:49:25.825</cp:lastPrinted>
  <dcterms:created xsi:type="dcterms:W3CDTF">2024-09-18T15:49:25Z</dcterms:created>
  <dcterms:modified xsi:type="dcterms:W3CDTF">2024-09-18T15:49:28Z</dcterms:modified>
</cp:coreProperties>
</file>